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BA3F4-285C-4D66-B683-E06C4F133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DBDAE-1FE9-49EF-9F03-F4EB71395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DE56D-6779-4F41-96F1-073AB8633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6EAC4-31BE-4F9D-803B-7EB5DCCF7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F616B0-E1D4-461B-9E24-538D2291C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8D2A8A-7B32-4901-925C-B5F36B096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0286A8-0503-47CC-91C6-D16202AE2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DF466-61DC-4BE0-86E1-C1283EDC4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41FAD-7FF8-4C2D-85C6-3C4B1A9F3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355C1-B0F0-4AE4-B817-0E2F934E3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62557-5C38-4FD5-9646-E13698C95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22100204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机关上半年工作总结及下半年工作计划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上半年工作总结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下半年工作计划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重点工作推进情况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个人能力提升计划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147" b="61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总结成绩和经验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回顾上半年工作，总结取得的成绩和经验，为下半年工作提供参考和借鉴。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分析问题和挑战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分析上半年工作中存在的问题和挑战，提出改进措施和解决方案。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明确下半年工作计划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根据上半年工作情况和组织发展目标，制定下半年工作计划，确保工作有序推进。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本次总结计划涵盖的时间范围为上半年，即1月至6月。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包括机关各部门在上半年所开展的主要工作、重点项目、重要活动以及取得的成果等。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机关全体工作人员，包括领导、中层干部和基层员工。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上半年工作总结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我们成功实施了多项政策，包括优化内部管理流程、提升服务质量等，有效提高了机关运转效率。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高效执行政策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在应对复杂问题时，我们积极创新工作方式，如引入大数据分析、开展跨部门协作等，取得了显著成效。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创新工作方式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在各项业务指标中，我们均取得了优异成绩，如审批项目数量、处理群众来信来访数量等均有大幅提升。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突出业绩成果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团队协作不够紧密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在日常工作中，部门间沟通协作不够顺畅，有时存在信息不畅、资源未能共享等问题。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部分任务进度滞后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由于一些客观原因和主观努力不足，部分重点任务的进度滞后于预期计划。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服务质量有待提高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在服务群众和企业方面，我们的服务质量仍有提升空间，如办理流程不够简化、服务态度不够热情等。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625" r="4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工作不足与问题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强化部门间沟通与协作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我们应建立更加紧密的部门间沟通协作机制，定期召开联席会议，共同研究解决工作中遇到的问题。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提升服务意识和能力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我们要始终坚持以人民为中心的发展思想，不断提升服务意识和能力，切实为群众和企业提供更加优质、高效的服务。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加强任务分解与落实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为确保各项任务按期完成，我们需要进一步细化任务分解，明确责任分工，加强督查督办。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经验教训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下半年工作计划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确保完成下半年设定的各项业务指标，包括项目签约、收入增长和成本控制等。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实现业务目标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持续优化客户服务流程，提高客户满意度和忠诚度，树立行业良好口碑。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完善内部管理制度，提高团队协作效率，降低企业运营风险。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加强内部管理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工作目标与重点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12月份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8月份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完成新项目立项审批工作，组建项目团队并分配任务；开展内部培训，提升员工业务能力。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10月份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对项目进度进行评估和调整，确保项目按计划推进；组织内部经验分享会，促进团队间交流学习。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11月份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完成年度预算编制工作，为下一年度工作做好准备；开展员工绩效考核工作。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制定下半年详细工作计划，明确各项任务的时间节点和责任人；启动新项目市场调研工作。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7月份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9月份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跟进项目进展情况，及时解决项目推进过程中遇到的问题；开展客户满意度调查，收集客户反馈意见。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总结全年工作成果与不足，制定改进措施；筹备年终表彰大会及新年工作计划会议。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工作计划与时间表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财力资源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编制详细的下半年预算方案，包括收入、支出、成本等方面；加强财务管理和审计监督，确保资金使用合规有效。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根据下半年工作计划，合理配置各岗位人员，确保人员数量和质量满足业务需求。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提前采购所需设备和物资，确保项目顺利推进；合理规划仓储空间，降低库存成本。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资源需求与预算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https://d.book118.com/815221002041011102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2024-09-11T01:28:07.181</cp:lastPrinted>
  <dcterms:created xsi:type="dcterms:W3CDTF">2024-09-10T17:28:07Z</dcterms:created>
  <dcterms:modified xsi:type="dcterms:W3CDTF">2024-09-10T17:28:09Z</dcterms:modified>
</cp:coreProperties>
</file>