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6F25-ACEE-47C9-B31B-8951478BA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AA2C-1966-4EF6-8BB8-773432CE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1CF0-5954-46C0-AEB6-D27D57C0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6AF36-8C2A-413B-BA33-54C2E198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C9B92-669D-4E5E-9F1E-B29CCADF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6B57F-4AE8-4101-950B-DA91758F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347CC-C332-4B07-B2B3-F7EB8A97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FD09C-18D7-4E96-8D44-72335AD3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A4CBA-B113-490C-A8C8-C085FD6B6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F6E9F-3F73-405D-9958-943DF3A6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CD2F9-A111-4CE3-9D7D-BCFFFE9A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210132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钻石首饰行业施工标准化培训课件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施工标准化意义与必要性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施工标准化核心内容解读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施工现场管理要求与实践案例分享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员工培训与素质提升策略部署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钻石首饰行业现状及前景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钻石首饰行业市场规模庞大，随着消费者购买力的提升，市场规模不断扩大。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行业内品牌众多，竞争激烈，但市场份额逐渐向知名品牌集中。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钻石首饰行业产业链包括原石采购、设计加工、品牌运营、零售等多个环节。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随着消费者对钻石首饰品质和个性化的需求提升，行业将朝着高品质、个性化定制等方向发展。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704" r="207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中国是全球最大的钻石首饰消费市场之一，消费者对钻石的认知度和购买意愿逐年提升。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欧美等发达国家是钻石首饰的主要消费市场，消费者对钻石的品质和设计有较高要求。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国内外市场在消费者需求、品牌竞争、设计风格等方面存在差异，国内品牌需不断提升品质和设计水平以适应市场需求。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随着消费者需求的多样化，个性化定制将成为行业发展的重要趋势。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引入先进技术和设备，提高生产效率和产品品质，降低生产成本。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推广环保材料和工艺，减少对环境的影响，提高行业可持续发展水平。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结合线上线下销售渠道，提供更加便捷的购物体验，满足消费者多元化需求。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智能化生产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施工标准化意义与必要性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通过制定和执行统一的施工标准，确保每件钻石首饰的制作过程和质量达到行业要求，提高产品整体质量水平。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统一施工标准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施工标准化可以显著减少不同批次、不同施工人员之间的质量差异，确保产品质量的稳定性和一致性。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减少质量差异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792" r="22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高质量的钻石首饰能够提升客户满意度，增加客户粘性和忠诚度，进而提高企业的市场竞争力。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降低返工率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施工标准化能够降低因质量问题导致的返工率，减少人力、物力和时间的浪费，降低生产成本。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通过标准化的施工流程和规范的操作方法，可以提高生产效率，减少生产过程中的浪费和不必要的损耗。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通过施工标准化，企业可以更加合理地配置资源，提高资源利用效率，进一步降低生产成本。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降低生产成本和损耗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施工标准化可以向客户和消费者展示企业的专业形象，传递出企业对产品质量和客户体验的重视。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通过施工标准化提升产品质量和客户满意度，可以进一步提升企业的品牌价值和知名度。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在激烈的市场竞争中，施工标准化可以帮助企业脱颖而出，赢得更多客户的信任和支持，从而增强市场竞争力。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施工标准化核心内容解读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建立供应商评估机制，定期对供应商进行评估和审计，确保供应商始终提供高质量的原材料。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选择优质、符合行业标准的钻石原石、金属材料和其他辅助材料，确保来源可靠。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制定严格的原材料验收标准，包括钻石的大小、颜色、净度等，金属材料的成分、硬度等，确保原材料质量符合要求。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根据产品类型和客户需求，设计合理的生产工艺流程，包括钻石切割、金属加工、镶嵌等各个环节。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制定详细的操作规范，明确每个环节的工艺要求和操作步骤，确保生产过程中的每个环节都得到有效控制。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建立设备维护制度，定期对生产设备进行维护和保养，确保设备处于良好状态，提高生产效率和产品质量。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https://d.book118.com/815221013244011102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2024-09-11T17:57:31.233</cp:lastPrinted>
  <dcterms:created xsi:type="dcterms:W3CDTF">2024-09-11T09:57:31Z</dcterms:created>
  <dcterms:modified xsi:type="dcterms:W3CDTF">2024-09-11T09:57:33Z</dcterms:modified>
</cp:coreProperties>
</file>