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C5065-BAE5-4DE2-A1EC-DA07126E8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44DFB-7BBC-40F5-96C8-F8D985FDB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52223-9D18-44D4-A207-81F11D025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8A686-6C4D-48C2-B81F-DC19EB9D0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485C54-71F7-4E44-9155-8D78F87EA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3FDD3-E6A3-4786-AAAE-DF95DD07C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8596FA-CA25-4096-B87D-ACB58A890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A4D56-4680-4476-A5F9-27D36079C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942BD-CD31-4416-BB40-80B40D4C5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506B7-9834-4CCD-841C-A0CD695F0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1C06E-E35F-4730-9A65-274E9E1B8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2104021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会员积分兑换策划方案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会员积分体系现状分析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积分兑换策划目标与原则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积分兑换活动方案设计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积分兑换活动宣传推广方案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积分兑换活动风险控制与效果评估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积分兑换活动后续改进计划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会员积分体系现状分析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71" r="189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目前会员积分主要通过消费获得，缺乏多样化的积分获取渠道。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积分获取途径单一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积分兑换的商品或服务种类有限，不能满足会员多样化需求。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积分消耗场景有限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积分获取与消耗现状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现有积分兑换活动吸引力不足，导致会员参与意愿不高。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部分优质兑换活动缺乏有效宣传，导致会员不了解。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会员积分兑换活动现状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活动参与度低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部分商品或服务的兑换门槛过高，导致大部分会员无法参与。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兑换门槛过高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随着时间推移，积分贬值现象严重，影响会员兑换意愿。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积分贬值快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积分兑换活动存在的问题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积分兑换策划目标与原则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通过积分兑换活动，激励会员更多地使用产品或服务，提高活跃度和粘性。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通过积分兑换，让会员感受到企业的关怀和回馈，增强对企业的忠诚度和信任感。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通过积分兑换活动，增加品牌曝光度，提高品牌知名度和美誉度。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通过积分兑换，提供更优质的产品或服务，提升用户满意度和口碑。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提升会员活跃度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增加用户忠诚度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扩大品牌影响力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提高用户满意度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确保积分兑换的公平性和透明度，避免出现不合理的兑换规则和条款。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确保积分兑换的商品或服务具有实际价值和实用性，满足会员的需求和期望。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通过积分兑换活动，给予会员足够的激励和回馈，激发他们的积极性和参与度。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确保积分兑换活动的流程简单易懂、易于操作，方便会员参与和兑换。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积分兑换活动方案设计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兑换商品种类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根据会员的需求和喜好，选择兑换的商品种类，如实物商品、虚拟商品、折扣券等。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兑换比例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根据商品的成本和价值，制定合理的兑换比例，确保兑换活动的公平性和可行性。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11" b="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积分兑换商品选择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明确兑换所需的积分数量，以及积分的获取方式，如消费金额、参与活动等。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兑换限制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设定兑换的次数、数量等限制条件，避免出现恶意刷单等行为。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积分兑换规则制定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https://d.book118.com/815221040214011100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2024-09-08T13:03:23.418</cp:lastPrinted>
  <dcterms:created xsi:type="dcterms:W3CDTF">2024-09-08T05:03:23Z</dcterms:created>
  <dcterms:modified xsi:type="dcterms:W3CDTF">2024-09-08T05:03:25Z</dcterms:modified>
</cp:coreProperties>
</file>