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6B73D0-82E7-4252-9C47-1E6645880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515D62-39CF-4381-B008-14DF0CAFE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3AB6B4-9D2F-45C7-8D13-EC85CFFEC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A5AB7A-28EC-4EE5-A74A-535F75A1D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BDC15B-CFD4-4F0C-A6D0-5C0494E55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325193-8929-45A1-912D-2B7C235A3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22C577-2DB9-4E1C-A53B-666D34ADC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40795F-8DBA-487A-B97A-4CBE97E5D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687EED-395C-41D8-9A61-53D2CF954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5FEE4E-2A29-449F-9CB4-48EB04BCE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98FFE5-56FD-475D-8252-0E6AAC343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22111314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导管架建造和安装检验培训资料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导管架概述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导管架建造检验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导管架安装检验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导管架建造和安装常见问题及解决方案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导管架建造和安装检验标准与规范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导管架概述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导管架的定义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导管架的特点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导管架的定义与特点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导管架是一种大型的海上结构物，用于支撑和固定海上油气开采设施。它通常由钢制管桩和连接结构组成，具有较高的承载能力和稳定性。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导管架结构紧凑，承载能力强，稳定性高，能够承受恶劣的海上环境条件，是海上油气开采的重要基础设施之一。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15" r="3241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631" r="1063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95" r="3529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导管架用于支撑和固定海上油气平台的生产设施，包括采油平台、储油设施、输油管道等。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海上油气田开发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导管架还可用于其他海洋工程领域，如海洋风电、海洋观测站、海洋科学实验平台等。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海洋工程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导管架的应用领域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导管架的建造通常在陆上预制场进行，包括钢材切割、焊接、防腐处理等工序。完成预制后，将导管架各段进行整体组装，并进行负载试验。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建造流程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安装时，导管架通过驳船运输到海上油气田所在海域，并使用大型浮吊船将导管架各段吊装到海底基础之上。安装完成后，进行定位和固定，确保导管架的稳定性和安全性。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安装流程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导管架的建造与安装流程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导管架建造检验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材料检验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材料检验是导管架建造过程中的重要环节，目的是确保所采购的材料符合设计要求和相关标准。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材料检验包括对钢材、焊接材料、防腐材料等进行检查，确保其质量合格、规格符合设计图纸要求，以及具备相应的质量证书和检验报告。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焊接质量检验是检验导管架建造质量的关键环节，主要对焊接接头的外观、尺寸和内部质量进行检查。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质量检验包括对焊缝的外观进行检查，确保焊缝平整、无夹渣、无气孔等缺陷；对焊缝的尺寸进行检查，确保符合设计图纸要求；对焊缝的内部质量进行无损检测，如射线检测、超声检测等，确保焊缝内部无缺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焊接质量检验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尺寸与形状检验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尺寸与形状检验是对已完成的导管架结构进行检查，确保其尺寸和形状符合设计图纸要求。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尺寸与形状检验包括对导管架的主体尺寸、平台高度、斜撑长度等进行测量，确保其符合设计图纸要求；同时对导管架的整体形状进行检查，确保其外观美观、结构稳定。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无损检测是在不破坏导管架结构的前提下，利用各种检测技术对其内部缺陷进行检查的方法。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损检测包括射线检测、超声检测、磁粉检测、涡流检测等多种方法，可以对导管架的焊接接头、防腐涂层等进行全面检查，确保其内部无缺陷。在无损检测过程中，应遵循相关标准和规范，根据实际情况选择合适的检测方法和设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无损检测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导管架安装检验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https://d.book118.com/815221113142011040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2024-08-31T13:46:53.857</cp:lastPrinted>
  <dcterms:created xsi:type="dcterms:W3CDTF">2024-08-31T05:46:53Z</dcterms:created>
  <dcterms:modified xsi:type="dcterms:W3CDTF">2024-08-31T05:46:55Z</dcterms:modified>
</cp:coreProperties>
</file>