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F1A4B-6B90-467C-B794-E596807F3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A327B-CB0E-460C-9CF5-DE8BD746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0E322-68C6-4888-941D-7DA4E8F4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689EA-925C-49C4-8F4B-B4D0DB2F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386E0-FF96-45C2-8C56-3903CFF9A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900A28-4E49-4B2E-A151-48B34107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D2B15-2727-4C8F-AB5F-0BC0E54A1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A5330-E8E7-4CA8-BF95-15E59F66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3B8DB-966D-43A7-87B9-F1E62857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04F83-DA31-4258-B623-CF7ABC14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6B502-C969-4579-A516-775E73EA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2133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45客户满意度高的活动策划方案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创意策划与亮点设计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资源整合与执行计划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现场执行与效果评估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客户关系维护与后续跟进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通过活动提升公司/产品的知名度和美誉度，加强品牌形象塑造。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回馈现有客户，增强客户黏性，提高客户满意度和忠诚度。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吸引潜在客户，扩大市场份额，促进业务增长。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公司/产品品牌宣传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使更多潜在客户了解公司/产品，提高品牌曝光率。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通过活动互动环节，加深客户对公司/产品的认知和信任。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吸引新客户，促进销售转化，实现业务增长目标。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952" r="37952"/>
          <a:stretch>
            <a:fillRect/>
          </a:stretch>
        </p:blipFill>
        <p:spPr>
          <a:xfrm>
            <a:off x="4495322" y="1838813"/>
            <a:ext cx="2952951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针对不同客户群体，提供符合其兴趣和偏好的活动内容和形式。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设置互动环节，让客户参与其中，增强客户体验感和参与感。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提供具有吸引力的优惠措施和礼品赠送，让客户感受到实实在在的回馈。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实惠性需求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创意策划与亮点设计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独特主题构思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根据客户需求与品牌特色，打造独一无二的活动主题，体现创意与个性化。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热门话题结合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紧跟时下热点，将流行元素融入活动主题，提高活动的关注度和参与度。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寻求不同领域的合作伙伴，共同打造具有新颖性和吸引力的跨界主题。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设置丰富的活动环节，如演讲、表演、互动游戏等，以满足不同客户的需求。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多样化环节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紧凑流程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合理安排活动时间，确保活动流程紧凑有序，让客户在短时间内充分体验活动的精彩。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增加互动环节，如抽奖、问答等，提高客户的参与度和活动趣味性。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环节设置及流程安排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设计别具一格的开场方式，如震撼的视频、独特的舞蹈等，吸引客户的注意力。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500" r="11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17" b="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创意开场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根据客户需求和品牌特色，提供个性化的定制服务，如定制礼品、专属表演等。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运用先进技术，如虚拟现实、增强现实等，打造高科技感的活动体验，提升客户满意度。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高科技应用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突出亮点与特色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资源整合与执行计划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组建专业、高效的活动执行团队，包括策划、设计、执行、客服等人员，确保活动的顺利进行。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确保活动场地符合活动主题，提供足够的空间以满足活动需求，包括交通、停车、布局等。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根据活动需求，提前采购高质量的物资，如音响、灯光、桌椅、餐饮等，确保活动的品质。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包括场地考察、方案制定、合同签订、预付款支付等，确保活动的顺利启动。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活动前期准备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按照时间节点进行活动现场的布置、设备调试、人员安排等，确保活动的顺利进行。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对活动进行总结和评估，包括客户满意度调查、问题反馈和改进措施等，为下次活动提供经验和参考。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活动后期总结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时间进度安排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https://d.book118.com/815221332133011122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2024-09-25T20:49:47.158</cp:lastPrinted>
  <dcterms:created xsi:type="dcterms:W3CDTF">2024-09-25T12:49:47Z</dcterms:created>
  <dcterms:modified xsi:type="dcterms:W3CDTF">2024-09-25T12:49:49Z</dcterms:modified>
</cp:coreProperties>
</file>