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EBF930-85A4-4797-862B-C4F3DFA747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75786F-9C86-4B1D-A8BE-8C6D56F97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651143-05C6-48EF-9CB7-51BE111C5B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81F9D3-A770-499C-BCCA-834DC04A8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2F46BA-2A8E-4A14-B320-EC7FBC9A3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400970-0DC8-4C0C-8BC2-B3B103A6B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B5CAA5-61C8-48FC-902C-291BFADEDE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248B55-09F0-49F8-BF67-B60370EC59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30BC02-36E8-4BFA-81C1-C55730513C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C399CF-5AFC-4C77-9492-DE16A02DD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34A299-545F-44EE-BC32-69D2DD8317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5222020101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健康素养宣传方案设计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00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健康素养概述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宣传方案的目标与策略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宣传内容与形式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案例分享与借鉴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结语与展望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健康素养概述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健康素养的定义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它涵盖了健康知识、健康技能以及健康态度等多个方面，是评价个人健康水平的重要指标。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健康素养是指个体获取、理解和处理基本健康信息，并运用这些信息维护和促进自身健康的能力。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健康素养的重要性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提高健康素养有助于个体更好地理解健康信息，科学地维护自身健康，降低患病风险。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对于社会而言，提高整体健康素养水平有助于提升公共卫生意识，降低疾病负担，促进社会健康发展。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当前，我国居民健康素养水平整体偏低，城乡、地区间存在较大差异。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面临的主要挑战包括公众获取健康信息的渠道有限、健康信息的质量参差不齐以及健康教育体系不完善等。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健康素养的现状与挑战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宣传方案的目标与策略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增强公众对健康素养重要性的认识，提高健康素养知识的普及率。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通过媒体、社交平台等多种渠道广泛传播健康素养知识，开展健康素养主题宣传活动，鼓励社区、学校等机构参与。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策略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提高公众对健康素养的认识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引导公众养成健康的生活习惯，降低慢性病发病率。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推广健康饮食、适量运动、戒烟限酒等健康生活方式，开展健康生活方式的培训和指导活动。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培养健康的生活方式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策略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优化社区卫生服务体系，提高基层医疗服务质量。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加强基层医疗机构建设，提高医务人员健康素养水平，推广社区健康管理服务模式。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提升社区健康服务水平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制定科学、有效的宣传策略，确保宣传活动的针对性和效果。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通过市场调研了解目标受众需求，制定个性化的宣传方案，运用多元化的宣传手段，如海报、视频、社交媒体等，提高宣传效果。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宣传策略的制定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宣传内容与形式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针对不同年龄段和人群，设计符合其需求的健康知识内容，如儿童、青少年、老年人等。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健康知识普及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健康行为倡导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健康心理引导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宣传健康的生活方式，如合理膳食、适量运动、戒烟限酒等，以及预防常见疾病的方法。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关注心理健康，宣传心理健康知识，帮助人们建立积极心态和应对压力的能力。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宣传内容的设计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设计简洁明了的健康知识海报、宣传册等，便于人们随时随地获取信息。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图文宣传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制作健康素养教育短片、动画等，通过生动形象的方式向大众传播健康知识。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视频宣传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利用微信、微博等社交媒体平台，发布健康资讯、互动问答等内容，提高传播效果。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社交媒体推广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宣传形式的多样化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宣传渠道的选择与合作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传统媒体合作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与报纸、电视、广播等传统媒体合作，共同策划健康素养主题活动，扩大影响力。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线上平台联动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与各大网络平台合作，如腾讯、今日头条等，通过精准推送，将健康素养知识传递给目标人群。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社区与学校合作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与社区、学校等机构合作，开展健康素养讲座、培训等活动，提高居民和学生的健康素养水平。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实施与评估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实施步骤与分工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制定宣传计划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明确宣传目标、内容、渠道和时间表。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资源整合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整合人力、物力、财力等资源，确保宣传活动的顺利进行。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https://d.book118.com/815222020101011121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2024-09-24T04:13:09.988</cp:lastPrinted>
  <dcterms:created xsi:type="dcterms:W3CDTF">2024-09-23T20:13:10Z</dcterms:created>
  <dcterms:modified xsi:type="dcterms:W3CDTF">2024-09-23T20:13:12Z</dcterms:modified>
</cp:coreProperties>
</file>