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01074-E3C2-4931-8B1E-90AD3E220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A25D0-7014-4590-92FE-B8AC90BA4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412D0-4F26-4EF4-AD9F-B7005296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3612C-37D9-4157-9ABF-6F716DC37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96C01-74DE-485A-BC69-189790D95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3B483-7549-40B6-9A66-D13B53DB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2BE84-8E1B-4771-B2A8-413CC1C2A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DBECC-7B5A-4F6B-AF2C-313394C97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0BA06-6686-4DB7-A79A-ABE4C7B3D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24D9D-0F8F-461A-AE5E-2FC99EB6A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92E64-45AC-4D1E-BE2F-643E45631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30111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静电事故案例与教训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典型静电事故案例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静电事故教训总结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0" r="324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静电事故是指由于静电放电或静电场作用导致的人员伤亡、财产损失或环境破坏的事件。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根据事故的性质和后果，静电事故可分为爆炸事故、火灾事故、电击事故和其他事故四类。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静电事故定义与分类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407" b="1140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78" r="377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707" b="770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静电事故危害程度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静电放电产生的电击可能导致人员伤亡，尤其是在易燃易爆场所，静电火花可能引发爆炸或火灾，造成重大人员伤亡。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静电放电会对电子设备、精密仪器等造成损坏，导致生产停顿、设备报废等财产损失。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在易燃易爆场所发生的静电火灾或爆炸事故，可能对环境造成污染和破坏，影响生态平衡和人类健康。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总结经验教训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通过对静电事故案例的分析，可以总结出事故发生过程中的经验教训，为制定有效的预防措施提供参考。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通过对静电事故案例的宣传和教育，可以提高人们的安全意识，增强对静电危害的认识和防范能力。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深入了解静电事故原因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通过分析静电事故案例，可以深入了解事故发生的原因和过程，为预防类似事故的发生提供借鉴。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3" b="83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静电事故案例分析目的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典型静电事故案例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某油库在进行油品灌装作业时，由于操作不当导致静电积聚，引发火灾事故。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油品在管道中流动时产生静电，操作人员未采取有效接地措施，导致静电荷积累并放电引燃油品蒸汽。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在易燃易爆场所进行作业时，必须严格遵守操作规程，采取有效的静电防护措施，如接地、跨接、增加空气湿度等。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案例一：油库静电火灾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某化工厂在生产过程中，由于设备故障导致静电放电，引发爆炸事故。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设备内部存在故障，导致电荷积累并放电，引燃可燃气体混合物。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化工生产中要加强对设备的维护和检修，及时发现并处理故障，防止静电引发事故。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案例二：化工厂静电爆炸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案例三：电子厂静电击穿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事故经过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某电子厂在生产过程中，由于静电影响导致电子元器件击穿损坏。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生产过程中产生的静电对电子元器件造成损害，导致产品性能下降或失效。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电子厂应加强对生产环境的静电控制，采取防静电措施，如穿戴防静电服装、使用防静电设备等，确保产品质量和稳定性。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事故经过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某粉体加工厂在进行粉体加工时，由于静电引发燃爆事故。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粉体在加工过程中产生静电，当电荷积累到一定程度时放电引燃粉体。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粉体加工过程中应采取有效的防静电措施，如增加空气湿度、使用抗静电剂等，降低静电引发事故的风险。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案例四：粉体加工静电燃爆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静电事故原因分析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静电是由于物体间电荷不平衡而产生的，当两个物体接触或摩擦时，其中一个物体会失去电子带正电，另一个物体得到电子带负电。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环境湿度、温度、物体材质、摩擦速度等都会影响静电的产生和积累。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静电产生原理及影响因素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设备设计缺陷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部分设备在设计时未充分考虑静电防护措施，如未采用防静电材料、接地不良等。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设备长期使用过程中，防静电设施可能损坏或老化，如不及时维护，将形成隐患。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设备设施缺陷与隐患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操作人员未按照操作规程进行操作，如未佩戴防静电手环、未使用防静电工具等。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操作人员违反安全规定，如在易燃易爆场所使用非防爆电器、违规存储静电敏感物品等。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操作失误与违规行为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https://d.book118.com/815230111022011101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2024-09-09T08:20:51.427</cp:lastPrinted>
  <dcterms:created xsi:type="dcterms:W3CDTF">2024-09-09T00:20:51Z</dcterms:created>
  <dcterms:modified xsi:type="dcterms:W3CDTF">2024-09-09T00:20:53Z</dcterms:modified>
</cp:coreProperties>
</file>