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F558C-2324-40FA-AF18-34B314018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CAD32-63E2-4C28-A56E-49311589C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5DCA4-564C-4417-85A2-21FB26E07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1090A-CF2F-42CB-A5B8-DC5381B62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7BBE17-A6E1-4494-B50E-A382D934E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4E2487-3B31-4DED-9228-E063D89C1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6F1F60-7093-4315-B51E-C6F8F4EBD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D3B97E-4FDB-4C79-98F5-B32C9C404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F7897F-8D0B-41EF-B067-316F052D2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36041-3479-4726-90A6-25D62220E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8D29E-19DC-4571-BCC8-7F192E926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230210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1950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195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《物流条码技术》项目三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400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物流条码技术概述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物流条码识别技术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物流条码标准与规范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物流条码系统设计与实践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典型案例分析：某电商企业物流条码应用实例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未来发展趋势与挑战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8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物流条码技术概述</a:t>
            </a:r>
            <a:endParaRPr lang="en-US" sz="45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25" r="289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136" r="341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95" r="3289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条码技术是一种自动识别技术，通过扫描条码符号，快速、准确地识别物品、资产、文档等的信息。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条码技术定义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自20世纪40年代诞生以来，条码技术经历了从线性条码到二维条码的发展过程，识别速度、精度和存储容量不断提升。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条码技术发展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条码技术定义与发展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583" b="85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仓储管理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运输管理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生产管理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销售管理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物流条码技术应用领域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通过条码技术对货物进行快速、准确的识别和跟踪，提高仓储效率和管理水平。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将条码技术应用于生产线上，实现生产过程的自动化和信息化，提高生产效率和产品质量。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在运输过程中，利用条码技术对货物进行实时监控和调度，确保货物安全、准时送达。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通过条码技术对商品进行管理和跟踪，提高销售效率和客户满意度。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05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06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95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项目目标：通过本项目的学习和实践，掌握物流条码技术的基本原理和应用方法，具备独立设计和实施物流条码系统的能力。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项目任务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学习物流条码技术的基本原理和相关知识；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了解物流条码技术的应用领域和市场需求；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掌握物流条码系统的设计和实施方法；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完成一个实际案例的分析和设计，实现物流条码系统的应用。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项目三目标与任务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8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物流条码识别技术</a:t>
            </a:r>
            <a:endParaRPr lang="en-US" sz="45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813" b="881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135" b="281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424" b="284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一维条码识别原理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扫描光线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通过扫描器发出的光线照射在条码上，反射后形成的光信号被接收并转化为电信号。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条码黑白条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一维条码由黑白相间的条组成，不同宽度的条代表不同的信息。扫描器通过识别这些条的宽度和排列顺序来解析条码信息。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识别算法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扫描器内部采用特定的算法对接收到的电信号进行处理，从而识别出条码所代表的信息。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图像处理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对采集到的图像进行预处理，包括去噪、二值化、定位等操作，以便后续识别。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图像采集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通过摄像头或扫描器采集二维条码的图像。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识别算法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采用特定的算法对处理后的图像进行解析，提取出二维条码中的信息。与一维条码相比，二维条码可以存储更多的信息，并且具有更高的纠错能力。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4250" r="4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09" r="1709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二维条码识别原理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手持式扫描器体积小巧、重量轻，便于携带和使用；而固定式扫描器则通常安装在固定位置，不可移动。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便携性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手持式扫描器需要人工对准条码进行扫描，而固定式扫描器则可以实现自动扫描，无需人工干预。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扫描方式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手持式扫描器适用于各种场合，包括仓库、物流中心等；而固定式扫描器则更适用于生产线等需要自动识别的场合。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适用范围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手持式扫描器价格相对较低，适合小规模应用；而固定式扫描器价格较高，但可以提高工作效率和准确性。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价格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手持式与固定式扫描器比较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8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物流条码标准与规范</a:t>
            </a:r>
            <a:endParaRPr lang="en-US" sz="45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Code 128条码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一种高密度、高可靠性的条码，适用于非零售环境，如物流、仓储等领域。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ITF-14条码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一种用于运输包装的条码，通常与EAN/UPC条码结合使用，以满足物流过程中的自动识别需求。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EAN/UPC条码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国际物品编码协会（EAN）和美国统一代码委员会（UCC）共同管理的商品条码，广泛应用于全球零售业。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417" r="12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国际通用条码标准介绍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我国物流行业条码标准解读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如《运输包装收发货标志》、《储运单元条码》等，为物流过程中的标识、识别和信息传递提供了标准化手段。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其他相关标准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规定了商品条码的编码、设计、印刷和质量控制等方面的要求，是我国物流行业条码应用的基础标准。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国家标准《商品条码》（GB12904）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针对物流领域的特点和需求，规定了物流条码的编码、设计、印刷、应用和管理等方面的要求，为物流行业的信息化建设提供了有力支持。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行业标准《物流条码》（SB/T 10670-2012）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https://d.book118.com/815230210011011101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2024-09-09T06:11:40.323</cp:lastPrinted>
  <dcterms:created xsi:type="dcterms:W3CDTF">2024-09-08T22:11:40Z</dcterms:created>
  <dcterms:modified xsi:type="dcterms:W3CDTF">2024-09-08T22:11:42Z</dcterms:modified>
</cp:coreProperties>
</file>