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6D41-91AD-43BE-8404-75ED97FF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7CED6-4D8E-4611-858F-EEEA505D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0DFE0-F1A5-4D61-A87E-DDF1EA33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9A310-87C9-49ED-B933-DBE1B33D0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0467A-07EA-4FAF-9797-3398797D9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38ED4-BE0F-4103-9CA9-32F7D306F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591F2-3FF3-4FDE-938C-3154CBAC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D0D4E-A24B-40E6-9780-A46517CF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16F5B-ADFB-463A-B133-762F7CFE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AB0D4-F2C9-4433-BD1F-70E97F2C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2FFBA-7015-46AE-B1E3-C0316B22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93" r:id="rId2"/>
    <p:sldLayoutId id="2147488794" r:id="rId3"/>
    <p:sldLayoutId id="2147488795" r:id="rId4"/>
    <p:sldLayoutId id="2147488796" r:id="rId5"/>
    <p:sldLayoutId id="2147488797" r:id="rId6"/>
    <p:sldLayoutId id="2147488798" r:id="rId7"/>
    <p:sldLayoutId id="2147488799" r:id="rId8"/>
    <p:sldLayoutId id="2147488800" r:id="rId9"/>
    <p:sldLayoutId id="2147488801" r:id="rId10"/>
    <p:sldLayoutId id="21474888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1101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语文课外拓展阅读教学设计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提高学生阅读兴趣</a:t>
            </a:r>
            <a:endParaRPr lang="zh-CN" altLang="en-US"/>
          </a:p>
        </p:txBody>
      </p:sp>
      <p:sp>
        <p:nvSpPr>
          <p:cNvPr id="10489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拓展学生的阅读视野，增加文化底蕴和人文素养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通过阅读优秀作品，培养学生的审美意识和审美能力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激发学生对文学的兴趣和热爱，培养良好的阅读习惯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引导学生主动参与阅读，提高阅读能力和理解能力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拓展学生阅读视野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激发学生阅读兴趣，培养良好的阅读习惯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提高学生的文学素养和审美水平，培养人文精神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拓展学生的阅读视野，了解不同文化背景和文学作品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增加学生的阅读量，提高阅读速度和阅读理解能力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https://d.book118.com/815231101004011113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语文课外拓展阅读教学设计</vt:lpstr>
      <vt:lpstr>目录</vt:lpstr>
      <vt:lpstr>添加章节标题</vt:lpstr>
      <vt:lpstr>教学目标</vt:lpstr>
      <vt:lpstr>提高学生阅读兴趣</vt:lpstr>
      <vt:lpstr>拓展学生阅读视野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2024-09-19T15:36:21.252</cp:lastPrinted>
  <dcterms:created xsi:type="dcterms:W3CDTF">2024-09-19T07:36:21Z</dcterms:created>
  <dcterms:modified xsi:type="dcterms:W3CDTF">2024-09-19T07:36:23Z</dcterms:modified>
</cp:coreProperties>
</file>