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FBF4-FA05-443D-ACB8-302AD179E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E15C2-A486-40A9-85E7-FAC6D259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62FB7-260A-4C3D-B8B2-35C082950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AC648-B34C-4233-8AB7-8BE8810D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AC571-8A01-4F70-80F8-411F883C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89293-B3EF-4DCF-843D-EE517C58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30027-EDA2-4DF9-B0AF-27618C6F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7FE70-481F-4114-85F1-CE313A87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389A7-DF78-4610-BBFF-9C33029E4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B0B4A-0A22-4F36-885E-FB570EB4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4F2B8-97FA-4DB9-9C03-E7870D89C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32001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化验员工个人总结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工作流程与方法改进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提升化验工作质量和效率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通过个人总结，反思自身在工作中存在的问题和不足，进而改进工作方法，提高化验的准确性和效率。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通过总结个人在化验工作中的经验和教训，为今后的职业发展提供有益的参考和借鉴，实现个人职业成长。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负责接收送来的化验样品，并进行详细登记，确保样品信息的准确性和完整性。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化验样品接收与登记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化验操作与结果记录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化验结果分析与报告编制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化验仪器维护与保养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按照化验操作规程进行化验操作，详细记录化验过程和结果，确保数据的真实性和可追溯性。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对化验结果进行统计分析，编制化验报告，为相关部门提供准确的数据支持。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负责化验仪器的日常维护和保养工作，确保仪器的正常运行和使用寿命。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个人职责与工作内容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通过合理安排工作时间和优化工作流程，我成功提高了化验任务的完成效率，平均每天能完成10次以上的化验，且保证质量不受影响。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化验任务多样性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在过去的一年中，我参与了超过2000次的化验任务，涵盖了水质、土壤、食品、药品等多个领域，充分展示了我在化验领域的专业能力和广泛经验。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紧急任务应对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在应对紧急化验任务方面，我能够迅速响应并优先处理，确保在最短时间内提供准确的化验结果，以满足客户需求。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完成的化验任务及数量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我始终严格遵守化验操作规程和质量控制标准，确保每一次化验结果的准确性。在过去的一年里，我所出具的化验报告无一出现重大误差或失误。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通过不断学习和实践，我逐渐提高了化验操作的熟练度，有效缩短了化验周期。同时，我也积极与同事协作，确保化验结果能够及时出具并交付给客户。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由于我所提供的化验结果准确且及时，得到了客户的一致好评和认可。许多客户在收到报告后都给予了积极的反馈和评价。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客户反馈良好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化验结果准确性与时效性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作为团队中的资深化验员，我积极发挥传帮带作用，定期组织培训和交流活动，与团队成员分享我的专业知识和经验，提高了整个团队的化验水平。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我始终秉持着团队协作的原则，与同事们保持良好的沟通和合作关系。在面对复杂或紧急的化验任务时，我能够主动承担责任并与团队成员共同解决问题。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在工作中，我不断寻求创新和改进方法，提出了一些有益的建议和方案，如优化化验流程、引进新的化验技术等，为团队的发展和进步做出了积极贡献。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个人贡献与团队协作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78" b="46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化验技能掌握程度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熟练掌握常规化验技术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能够独立完成日常化验任务，包括样品处理、实验操作、结果分析等。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精通专业仪器设备操作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熟悉各种化验仪器的使用和维护，能够高效、准确地操作设备。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具备化验结果解读能力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能够根据化验结果，结合专业知识，对样品进行准确的分析和解读。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积极关注行业动态，学习最新的化验技术和方法，不断提高自己的专业水平。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学习新技术和方法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实践新技术和方法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分享新技术和方法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在实际工作中，尝试应用新技术和方法，提高化验效率和准确性。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与同事分享新技术和方法的应用经验，促进团队整体技能水平的提升。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新技术、新方法学习与应用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定期参加专业培训机构或学术组织举办的培训课程，学习最新的理论知识和实践技能。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积极参加行业内的学术交流会议，与同行专家进行深入交流和探讨，拓宽视野。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参与学术交流会议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在培训和交流活动中，主动分享自己的工作经验和专业知识，促进团队间的合作与交流。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分享经验与知识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参加培训与学术交流活动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https://d.book118.com/815232001014011114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2024-09-21T01:02:47.795</cp:lastPrinted>
  <dcterms:created xsi:type="dcterms:W3CDTF">2024-09-20T17:02:47Z</dcterms:created>
  <dcterms:modified xsi:type="dcterms:W3CDTF">2024-09-20T17:02:49Z</dcterms:modified>
</cp:coreProperties>
</file>