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9367E-7AA9-4D7E-A386-BAFE90BDD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01385-23E5-41FB-83E5-8689BE68B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EFDF5-766A-4222-B247-FA0C6B06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FF94B-E4F0-4F39-8F81-023FF3E7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AD8FA-822E-45A2-9074-817A4A1B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4D669-2ED1-429F-81D3-3007B27A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8B737A-2F3D-4542-995C-49395ACD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85A5D-7880-4F25-8C11-E9D9690A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D49C9-F331-4F29-88A8-A6D598144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ECC5C-05B0-4B12-B648-8742F54C3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F7C00-0052-4418-873A-E9A372996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321103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我要安全行车心得体会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安全行车的重要性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遵守交通法规的必要性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安全行车的技巧和方法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安全行车的经验和教训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提高安全行车意识的途径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随着社会发展和科技进步，道路交通安全问题日益突出，提高安全意识成为当务之急。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33" r="4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保障自身安全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维护公共安全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作为驾驶员，应该时刻关注自身安全，遵守交通规则，确保行车过程中的安全。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驾驶员的行为不仅关系到自身安全，也影响到其他道路使用者的安全，因此应该积极维护公共安全。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70" r="1347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61" r="1736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624" r="196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07" r="178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汇报自己在驾驶过程中遇到的安全问题和经验教训。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介绍与道路交通安全相关的法律法规、交通标志、安全驾驶技巧等。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探讨如何培养驾驶员的安全意识，提高驾驶员的素质和技能水平。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提出针对道路交通安全问题的建议和措施，促进道路交通安全的改善。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个人经历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安全知识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安全意识培养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安全行车建议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安全行车的重要性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严格遵守交通法规，如佩戴安全带、不超速、不闯红灯等，确保自身安全。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625" b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时刻观察前方路况，提前判断可能出现的危险，做好应对措施。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预见性驾驶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与前车保持安全距离，避免追尾事故。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保持车距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保障自身安全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91" b="29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维护交通秩序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礼让行车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遵守交通礼仪，如礼让行人、避让特种车辆等，营造和谐的交通环境。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不随意变道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避免频繁变道或强行超车，减少交通拥堵和事故风险。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按规定停车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在指定区域停放车辆，不占用消防通道或影响其他车辆通行。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7" r="17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263" r="2226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通过不断学习和实践，提高驾驶技能，降低事故风险。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提高驾驶技能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时刻关注路面情况、天气变化和交通信号，做到及时调整驾驶行为。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注意观察路况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保证充足的休息和睡眠，避免疲劳驾驶引发的事故。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避免疲劳驾驶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严格遵守酒后不驾车的原则，保障自己和他人的生命安全。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酒后不驾车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减少交通事故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遵守交通法规的必要性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交通法规明确规定了道路使用者的行为准则，包括车辆驾驶、行人行走、交通信号等方面的规定，确保道路交通有序进行。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规范交通行为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交通法规的制定和执行旨在预防和减少交通事故，保护人民生命财产安全，维护社会稳定。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交通法规确保所有道路使用者平等享有交通权利，履行交通义务，维护交通公平正义。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促进交通公平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交通法规的作用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交通拥堵加剧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不遵守交通法规会破坏道路交通秩序，引发交通拥堵，影响出行效率。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交通事故风险增加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违反交通法规容易导致交通事故的发生，造成人员伤亡和财产损失。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社会安全受到威胁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严重违反交通法规的行为可能危及公共安全，引发社会不稳定因素。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292" r="10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750" r="7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833" r="12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违反交通法规的危害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875" r="17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提升个人安全意识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遵守交通法规有助于培养驾驶人和行人的安全意识，形成遵章守纪的良好习惯。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维护道路交通秩序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遵守交通法规有利于维护道路交通秩序，保障道路畅通无阻，提高交通效率。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保护他人及自身安全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遵守交通法规不仅是对他人生命财产的尊重和保护，同时也是对自身安全的负责。在道路交通中，每个人的行为都可能对他人产生影响，遵守交通法规有助于构建一个安全、和谐的交通环境。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遵守交通法规的意义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https://d.book118.com/815232110333011114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2024-09-22T06:14:45.739</cp:lastPrinted>
  <dcterms:created xsi:type="dcterms:W3CDTF">2024-09-21T22:14:45Z</dcterms:created>
  <dcterms:modified xsi:type="dcterms:W3CDTF">2024-09-21T22:14:47Z</dcterms:modified>
</cp:coreProperties>
</file>