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1DC27-27B6-430E-8231-B8E1F6E07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4BBF7-D3DA-444E-9DF4-785F7E748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D8C1A-B2E3-49C5-9BC1-3BE18E981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0577F-811E-44BD-82AE-22FC4ED4E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60573F-83EC-48A8-B1FF-166CB6022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F493AE-45D6-4B2F-B7C9-9F1C51AB2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81E734-BBC1-471D-AC3A-F554D7388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64142-D75F-43FD-AB8A-E66025D8A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AD01E-A716-4F02-AABC-F56AA7937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DC64C-D435-47FE-882B-61C0FF246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EF758-8100-442B-A11B-C3E507A7B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3232113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ICU消化道出血护理查房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消化道出血是指消化道内血液自病变处流出，进入消化道的过程。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上消化道出血、下消化道出血、不明原因消化道出血。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消化道溃疡、消化道肿瘤、炎症性肠病、肝硬化门脉高压症等。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出血导致血容量减少，引起低血压、休克；同时，胃酸、消化酶等物质进入消化道，可引起局部组织损伤和继发感染。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呕血、黑便、血便、失血性休克等。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通过实验室检查（如血常规、凝血功能等）、内镜检查（如胃镜、肠镜等）和影像学检查（如腹部CT、超声等）进行诊断。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50" r="24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确保患者呼吸道畅通，及时清理呼吸道分泌物，防止窒息和吸入性肺炎。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监测患者体温，采取适当的保暖或降温措施，保持体温在正常范围内。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维持正常体温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定期为患者擦拭皮肤，保持皮肤清洁干燥，预防褥疮和皮肤感染。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持续监测患者的血压、心率、呼吸等生命体征，及时发现异常情况。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观察出血情况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记录出入量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注意观察患者呕吐物、排泄物的颜色、量和性质，判断出血是否停止或加重。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准确记录患者每日的出入量，评估脱水或水肿情况，调整输液方案。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严格执行消毒隔离制度，减少交叉感染的风险。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防止误吸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采取适当的体位，避免呕吐物或分泌物误吸入呼吸道。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防止褥疮和静脉血栓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定时为患者翻身、按摩受压部位和下肢，促进血液循环。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https://d.book118.com/815232321131011041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2024-09-02T00:07:44.668</cp:lastPrinted>
  <dcterms:created xsi:type="dcterms:W3CDTF">2024-09-01T16:07:44Z</dcterms:created>
  <dcterms:modified xsi:type="dcterms:W3CDTF">2024-09-01T16:07:46Z</dcterms:modified>
</cp:coreProperties>
</file>