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E7ACCD-7287-4653-A6E2-941A16569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3A9CF-15E1-4CCC-9A76-C963496A2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29918-BC28-48FC-8DCA-7CDCD6A4A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D736CF-EDC6-4206-8E41-04F5A96F2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6B1D5F-2E7C-4163-B03A-CAEDB7D1A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FEBB8E-00C0-4A4E-A78C-FDF31E8FE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F4EA0C-D32B-4940-9EAE-D4B1491F7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7B2B43-2E90-4E64-A7EE-A3783B407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44B5BB-205D-4E32-B0C5-3141DA35C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B4AF2-4854-46AA-8304-57607FF6D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01CA9-8A43-4CCB-9D89-0EF496C6B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24132313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直肠阴道瘘的护理评估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直肠阴道瘘的日常护理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直肠阴道瘘的并发症预防与护理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直肠阴道瘘的康复护理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直肠阴道瘘的预防与健康教育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直肠阴道瘘是直肠与阴道之间出现病理性通道，导致粪便、气体等从肛门排出，污染阴道及周围组织。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根据病因可分为先天性、后天性；根据瘘口大小可分为小瘘、中瘘、大瘘。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主要病因包括产伤、手术损伤、炎症、肿瘤等。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病理性通道的形成导致粪便、气体等无法正常控制，对阴道及周围组织造成刺激和损伤。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患者常出现阴道排气、排便，外阴部红肿、疼痛，性交困难等症状。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医生通过体格检查、内窥镜检查、造影检查等手段确诊。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了解患者的病情状况，为制定护理计划提供依据。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评估患者的病史、症状、体征、实验室检查结果等，了解患者的病情状况和自身认知情况。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评估目的与内容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通过询问、观察、体格检查、实验室检查等方法进行评估。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收集患者的基本信息，了解患者的病史和症状，进行体格检查和必要的实验室检查，综合分析评估结果，制定护理计划。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评估结果与处理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根据评估结果，确定患者的病情状况和自身认知情况，为制定护理计划提供依据。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根据评估结果，制定相应的护理计划，包括病情观察、症状缓解、并发症预防等方面的护理措施，并定期评估护理效果，调整护理计划。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直肠阴道瘘的日常护理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合理饮食有助于促进直肠阴道瘘的愈合。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阴道瘘患者应保持均衡饮食，多摄入富含蛋白质、维生素和矿物质的食物，如鱼、肉、蛋、豆类、新鲜蔬菜和水果等。同时，适当增加膳食纤维的摄入，以保持大便通畅。避免食用辛辣、刺激性食物和饮品，以免加重病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养成良好的排便习惯有助于预防便秘和减少直肠阴道瘘的发作。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直肠阴道瘘患者应保持规律的排便习惯，避免长时间憋在心里不说出来。同时，注意避免过度用力排便，以免增加腹压和加重病情。如有便秘症状，应及时就医并按照医生的建议进行治疗。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排便护理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https://d.book118.com/815241323130011123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2024-09-27T04:31:24.695</cp:lastPrinted>
  <dcterms:created xsi:type="dcterms:W3CDTF">2024-09-26T20:31:24Z</dcterms:created>
  <dcterms:modified xsi:type="dcterms:W3CDTF">2024-09-26T20:31:26Z</dcterms:modified>
</cp:coreProperties>
</file>