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175E2-DF53-4361-ABD3-7B52364C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6604A-3A10-40E3-BB2E-142A4C39E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51B7A-C115-4DAB-94D5-118CC7A1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658E8-4CB8-473C-8C4E-5F01F635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BF104-B3D1-423A-A651-B47FCCD6B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711C5-4B91-4215-A4F4-557DC3E63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93D04-F827-4444-9EF3-B3308473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A070E-98C9-49D8-A5FE-A7B6713F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CFBD9-3A59-4187-922B-5091073A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C3DD1-B478-4E2A-A77F-314CF7E5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DD12-6970-4BAE-AD46-2C9584D74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42100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使用情态动词表达退回和传输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情态动词在退回中的应用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情态动词在传输中的应用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退回和传输的实例分析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情态动词的选用和注意事项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58" r="20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阐述情态动词在表达退回和传输中的重要作用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分析情态动词在不同语境下的使用及其含义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探讨如何准确运用情态动词来表达退回和传输的意图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情态动词能够表达说话者对退回和传输动作的态度和判断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情态动词可以表示退回和传输动作的可能性、必要性、意愿等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情态动词的使用有助于增强语言的表达力和准确性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情态动词在表达退回和传输中的意义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情态动词在退回中的应用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"Could"在请求或建议退回时，语气更为委婉。例如，“Could you please consider returning the faulty item?”（请您考虑退回这个有缺陷的物品好吗？）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在退回场景中，使用"can"或"could"可以表达某人有能力或有可能执行退回操作。例如，“You can return the product if you are not satisfied.”（如果您不满意，您可以退回产品。）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can/could表示能力或可能性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00" r="11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"May"在询问是否允许退回时使用，表示请求许可。例如，“May I return this book to the library?”（我可以把这本书退还给图书馆吗？）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"Might"用于表达可能性，暗示退回是可能发生的情况。例如，“You might want to return the item for a refund.”（您可能想要退回物品以获得退款。）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may/might表示许可或可能性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"Will"用于表达将来意愿，强调主观意愿上的退回。例如，“I will return the borrowed money by the end of the week.”（我将在周末之前归还借来的钱。）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"Would"在提出退回建议或请求时，语气更加委婉。例如，“Would you mind returning the incorrect order?”（您介意退回错误的订单吗？）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will/would表示意愿或习惯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"Shall"用于表达一种义务或责任，强调按照规则或约定应该进行退回。例如，“We shall refund your payment if the product is defective.”（如果产品有缺陷，我们将退还您的付款。）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"Should"用于建议或指出应当进行退回的情况。例如，“You should return the unused portion of the medication.”（您应该退回未使用的药物部分。）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shall/should表示责任或义务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情态动词在传输中的应用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26444" y="165990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在数据传输中，如果某个操作是必要的或者强制性的，可以使用must来表达。例如，“The sender must encrypt the data before transmission to ensure security.”（在传输之前，发送者必须对数据进行加密以确保安全。）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must表示必要性或强制性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6424682" y="165990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在数据传输中，如果某个操作是必要的或者强制性的，可以使用must来表达。例如，“The sender must encrypt the data before transmission to ensure security.”（在传输之前，发送者必须对数据进行加密以确保安全。）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https://d.book118.com/815242100240011110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2024-09-16T02:34:31.576</cp:lastPrinted>
  <dcterms:created xsi:type="dcterms:W3CDTF">2024-09-15T18:34:31Z</dcterms:created>
  <dcterms:modified xsi:type="dcterms:W3CDTF">2024-09-15T18:34:33Z</dcterms:modified>
</cp:coreProperties>
</file>