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9FFA4A-A278-441F-A91A-67142E031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E085B2-8734-4DDA-8CC3-28CFF9F2B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6D35D2-61B5-4B40-8EE6-5F490B780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AB9D95-E3D5-439F-80F1-1EC3DC166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F1C269-F037-4160-A989-8C2D28CA5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4F5EDF-6E69-43EC-8887-E91489A95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830DA6-CB92-4EA7-B097-B05A0DE2E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026EB6-6B32-4812-9BD2-7708270B0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F16B71-10D2-4DCA-A14C-05E9C3430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1775C0-9079-4DA7-A52D-5F6834177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5AC99E-60BF-4B85-8F01-0E5B95BEE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524210114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炒酸奶摆摊推广方案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炒酸奶市场现状及前景分析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摆摊选址策略与布局规划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产品创新与差异化竞争策略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营销策略制定及执行计划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现场运营管理及服务优化措施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炒酸奶市场现状及前景分析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https://d.book118.com/815242101142011104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2024-09-14T05:42:07.815</cp:lastPrinted>
  <dcterms:created xsi:type="dcterms:W3CDTF">2024-09-13T21:42:07Z</dcterms:created>
  <dcterms:modified xsi:type="dcterms:W3CDTF">2024-09-13T21:42:09Z</dcterms:modified>
</cp:coreProperties>
</file>