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2627A-CCA2-4C0B-A833-5677B120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CCB11-6209-4CB9-BB99-1197B0F7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CCC23-31C3-4E84-A6E0-554F167B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2D53D-6EA1-4E81-B0AA-6186D8793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C5757-59BB-40BD-9BB1-45A1D2454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FB958-FB9F-4A62-9AAF-6F828EC3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0C14E-45BE-4E23-AF28-9E1854EE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A0FB6-EE89-40B3-9966-12356F18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845EA-BE60-47CA-B7D8-218AB56AD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502C4-8B5C-4F4C-9D06-D478001B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E318C-BAE8-4158-BDE8-D07062A8F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43024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新能源行业的研究与应用趋势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新能源应用领域拓展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新能源政策与市场分析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新能源技术创新与产业升级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新能源是指除传统化石能源以外的可再生能源和清洁能源，包括太阳能、风能、水能、生物质能、地热能等。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新能源可分为可再生能源和清洁能源两大类。可再生能源包括太阳能、风能、水能、生物质能等；清洁能源包括核能、氢能等。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新能源行业的发展经历了起步、快速发展和成熟三个阶段。近年来，随着环保意识的提高和技术的进步，新能源行业得到了快速发展。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目前，新能源行业已经成为全球经济发展的重要领域之一。各国政府纷纷出台政策扶持新能源行业的发展，新能源技术不断取得突破，新能源产业规模不断扩大。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包括新能源原材料生产、零部件制造等。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包括新能源设备制造、技术研发等。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包括新能源应用、运营管理等。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辅助产业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包括新能源金融服务、咨询服务等。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新能源技术研究进展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光伏电池技术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光伏电池是太阳能发电的核心部件，目前研究主要集中在提高光伏电池的光电转换效率、降低成本以及提高稳定性等方面。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太阳能热利用技术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太阳能热利用技术是将太阳能转化为热能加以利用的技术，包括太阳能热水器、太阳能空调、太阳能热发电等。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光伏建筑一体化技术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光伏建筑一体化技术是将光伏电池与建筑材料相结合，使得建筑本身就能产生电能，实现节能减排。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风力发电机是风能发电的核心设备，目前研究主要集中在提高风力发电机的发电效率、降低成本以及提高可靠性等方面。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风力发电机技术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风能储能技术是将风能转化为其他形式的能量储存起来，在需要时再进行释放的技术，包括压缩空气储能、飞轮储能等。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风能储能技术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783" r="277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海上风电技术是指利用海上丰富的风能资源进行发电的技术，具有风速稳定、风能密度高等优点。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生物质气化技术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生物质气化技术是指将生物质转化为可燃气体的技术，包括生物质气化炉、生物质气化发电等。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生物质液化技术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生物质液化技术是指将生物质转化为液体燃料的技术，包括生物质酒精、生物质柴油等。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生物质固化技术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生物质固化技术是指将生物质转化为固体燃料的技术，包括生物质成型燃料、生物质压块燃料等。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地热能技术是指利用地球内部的热能进行发电或供热的技术，包括地热发电、地热供暖等。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潮汐能技术是指利用潮汐能进行发电的技术，包括潮汐发电站、潮汐能转换装置等。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氢能源技术是指利用氢气作为燃料进行发电或驱动车辆的技术，包括氢燃料电池、氢能源汽车等。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氢能源技术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其他新能源技术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新能源应用领域拓展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光伏发电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利用太阳能光伏效应，将光能转化为电能，为电网供电。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风能发电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通过风力驱动风轮机转动，进而驱动发电机发电。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水力发电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利用水流驱动水轮机转动，进而驱动发电机发电。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采用电力驱动的汽车，具有零排放、低噪音、低能耗等优点。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氢燃料电池汽车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以氢气为燃料，通过化学反应产生电能驱动汽车行驶。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混合动力汽车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同时采用燃油和电力驱动的汽车，具有更高的燃油经济性和行驶里程。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交通运输领域应用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太阳能光伏建筑一体化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将太阳能光伏板与建筑外墙、屋顶等结构相结合，实现发电与建筑美观的双重效果。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地源热泵技术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利用地下恒温特性，通过热泵技术为建筑提供供暖和制冷服务。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利用太阳能为建筑提供热水，降低能源消耗。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https://d.book118.com/815243024230011102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2024-09-11T15:09:50.557</cp:lastPrinted>
  <dcterms:created xsi:type="dcterms:W3CDTF">2024-09-11T07:09:50Z</dcterms:created>
  <dcterms:modified xsi:type="dcterms:W3CDTF">2024-09-11T07:09:52Z</dcterms:modified>
</cp:coreProperties>
</file>