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90A9D-FD76-4616-9951-EEC2A8BB1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AC567-0720-412A-B743-437DA3037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57103-B18F-4A9B-84A9-5A1CB8218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C16DF-CDEB-41BC-A53A-DE361D6BC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BFA3E-69F3-48C5-8080-AB80A049C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D7B97-BDE9-4F2A-AED9-2E7EC634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098C0-2DA0-46FF-B200-98BBC021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3356A-054F-42E1-91A1-489E1224C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A9CF1-2C5C-4945-91EC-3234CB840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F357F-477A-4502-9178-ABE5E146B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F802A-59A8-4310-8644-7D9FB090C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43224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最新高血压病的护理查房PPT课件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高血压病的护理与治疗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高血压病患者的日常监测与预防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5" b="3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高血压病是指在静息状态下，动脉收缩压和/或舒张压升高，持续高于正常范围（收缩压≥140mmHg，舒张压≥90mmHg）的一种全身性慢性疾病。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高血压病通常无自觉症状，但长期高血压可导致心脑血管疾病、肾脏疾病等严重并发症。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原因不明，占95%以上。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由其他疾病引起的高血压，如肾小球肾炎、嗜铬细胞瘤等。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286" r="112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家族中有高血压病史的人群患病率较高。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高盐饮食、缺乏运动、过度饮酒、吸烟等。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随着年龄增长，患病率逐渐升高。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如糖尿病、肥胖症等。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610" b="26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头痛是高血压最常见的症状，通常发生在前额、太阳穴或枕部，呈持续性钝痛或搏动性胀痛。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血压升高时，脑部血管受到过度压力，导致脑部供血不足，引发头晕。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高血压患者可能出现心悸，表现为心跳加速、心前区不适等。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高血压可引起身体疲劳，表现为四肢无力、肌肉酸痛等。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高血压病的诊断标准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舒张压（DBP）≥90 mmHg：舒张压是心脏舒张时测得的血压。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收缩压（SBP）≥140 mmHg：收缩压是心脏收缩时测得的血压。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49" r="117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高血压可导致心脏肥厚、冠状动脉粥样硬化等，进而引发心脏病。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高血压可引起脑动脉硬化、脑血栓形成等脑血管疾病。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长期高血压可导致肾脏损伤，引发肾功能不全、肾衰竭等疾病。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高血压可影响视网膜血管，导致视网膜病变，如视网膜动脉硬化、眼底出血等。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脑血管疾病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视网膜病变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高血压病的护理与治疗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https://d.book118.com/815243224242011034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2024-08-30T10:44:58.064</cp:lastPrinted>
  <dcterms:created xsi:type="dcterms:W3CDTF">2024-08-30T02:44:58Z</dcterms:created>
  <dcterms:modified xsi:type="dcterms:W3CDTF">2024-08-30T02:45:00Z</dcterms:modified>
</cp:coreProperties>
</file>