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038A1-24A3-421D-A9F2-111AEB8D9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70287-2C34-4890-8D79-F96A6DA89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32A87-8A2E-42B1-829A-AD5E2C9C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17E84-19F1-4BF0-9F6B-074FE554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0EB8C-3DAA-4923-8F73-B57AC6EF1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DABC60-DCF4-46FB-A1EA-B394ADB2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270EB-B523-4D44-9EE9-F8267ED4A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E0402-3090-406D-B789-BB1D8C3E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E1BCA-CB86-4468-8BC2-C1E936A60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64232-E9C3-40C8-AFA1-35361B3C8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DCDD-C197-4306-BF10-64355CCF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44010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口腔化脓的并发症及处理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口腔化脓概述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68" r="144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52" r="310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口腔化脓是指口腔内发生感染，导致组织坏死、化脓的现象。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口腔黏膜红肿、疼痛、溃疡、化脓等，可能伴有发热、乏力等全身症状。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口腔化脓多由细菌感染引起，如金黄色葡萄球菌、链球菌等。也可能与口腔黏膜损伤、免疫力低下等因素有关。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口腔化脓的病理过程包括炎症反应、组织坏死和化脓三个阶段。炎症反应会导致局部红肿、疼痛；组织坏死会导致溃疡形成；化脓则是坏死组织被细菌感染后形成的脓液。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根据口腔症状和体征，结合血常规检查、细菌培养等实验室检查，可以确诊口腔化脓。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口腔化脓需要与口腔溃疡、口腔癌等疾病相鉴别。口腔溃疡通常有自限性，而口腔化脓可能伴随全身症状；口腔癌则多见于中老年人，症状较为严重，需要进行组织病理学检查确诊。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口腔化脓的护理原则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8" b="118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使用漱口水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每天至少刷牙两次，每次刷牙时间不少于两分钟，以清除口腔内的食物残渣和细菌。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饭后用漱口水漱口，以减少口腔内的细菌数量。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避免使用含有酒精、薄荷等刺激性物质的口腔清洁用品，以免加重口腔化脓症状。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选择软食或流质食物，避免吃硬、脆、刺激性食物，以免加重口腔疼痛。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保证摄入足够的蛋白质、维生素和矿物质，以促进口腔愈合。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保持充足的水分摄入，有助于口腔清洁和缓解疼痛。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软食为主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增加营养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使用止痛药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在疼痛部位敷冰块，可有效缓解疼痛和肿胀。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避免刺激口腔化脓部位，如不使用辛辣、酸甜等刺激性调味品。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根据医生的建议使用止痛药，以缓解口腔化脓引起的疼痛。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关心和安慰患者，给予心理支持，帮助其缓解紧张和焦虑情绪。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向患者解释病情和治疗方案，让其了解护理的必要性和效果。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鼓励患者积极配合护理工作，以提高治疗效果和康复速度。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https://d.book118.com/815244010244011120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2024-09-23T09:04:13.644</cp:lastPrinted>
  <dcterms:created xsi:type="dcterms:W3CDTF">2024-09-23T01:04:13Z</dcterms:created>
  <dcterms:modified xsi:type="dcterms:W3CDTF">2024-09-23T01:04:15Z</dcterms:modified>
</cp:coreProperties>
</file>