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94BBD8-7C1B-4998-8563-055B9E1784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2A21D3-837F-4C86-9C25-287D7B0E0B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FD9168-4A9C-45D0-BE86-A502D29463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13395D-CC20-4BFB-B24A-48CFAB8658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15D992-7961-4581-9108-D97EF3E7D7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4A12EC-B216-4271-B201-3EB866BDFE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96F8C9-ADA2-46B8-9F7A-54605BA191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C8980D-FB86-445F-BEAD-27912A0FD5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00074A-8623-4FD4-A18C-52E07EC6F8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4232B2-B37D-4791-87F1-B6607B2B74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C617F3-70B1-4A59-9D1C-06896F029A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30014032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汇报时间：</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825" b="1">
                <a:solidFill>
                  <a:srgbClr val="020000">
                    <a:alpha val="100000"/>
                  </a:srgbClr>
                </a:solidFill>
                <a:latin typeface="Microsoft Yahei"/>
                <a:ea typeface="Microsoft Yahei"/>
                <a:cs typeface="Microsoft Yahei"/>
              </a:rPr>
              <a:t>安全管理制度对营销管理的要求</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安全管理制度概述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安全管理制度对营销管理的要求</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安全管理制度对营销管理的具体影响</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如何应对安全管理制度对营销管理的影响</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安全管理制度概述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26425" y="0"/>
            <a:ext cx="3987800" cy="34385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安全管理制度的定义和重要性</a:t>
              </a:r>
            </a:p>
          </p:txBody>
        </p:sp>
      </p:grpSp>
      <p:grpSp>
        <p:nvGrpSpPr>
          <p:cNvPr id="25" name="Group 25"/>
          <p:cNvGrpSpPr/>
          <p:nvPr/>
        </p:nvGrpSpPr>
        <p:grpSpPr>
          <a:xfrm>
            <a:off x="454963" y="1156764"/>
            <a:ext cx="7520622" cy="1946545"/>
            <a:chOff x="454963" y="1156764"/>
            <a:chExt cx="7520622" cy="1946545"/>
          </a:xfrm>
        </p:grpSpPr>
        <p:sp>
          <p:nvSpPr>
            <p:cNvPr id="26" name="TextBox 26"/>
            <p:cNvSpPr txBox="1"/>
            <p:nvPr/>
          </p:nvSpPr>
          <p:spPr>
            <a:xfrm>
              <a:off x="454963" y="1156764"/>
              <a:ext cx="7520622" cy="19465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安全管理制度是指企业为了保障员工和客户的安全而制定的一系列规章制度和操作规程，它的重要性在于保障企业的正常运营、减少安全事故的发生、提高企业的社会形象和声誉。</a:t>
              </a:r>
            </a:p>
          </p:txBody>
        </p:sp>
      </p:grpSp>
      <p:grpSp>
        <p:nvGrpSpPr>
          <p:cNvPr id="27" name="Group 27"/>
          <p:cNvGrpSpPr/>
          <p:nvPr/>
        </p:nvGrpSpPr>
        <p:grpSpPr>
          <a:xfrm>
            <a:off x="4153723" y="4220054"/>
            <a:ext cx="7520622" cy="1946545"/>
            <a:chOff x="4153723" y="4220054"/>
            <a:chExt cx="7520622" cy="1946545"/>
          </a:xfrm>
        </p:grpSpPr>
        <p:sp>
          <p:nvSpPr>
            <p:cNvPr id="28" name="TextBox 28"/>
            <p:cNvSpPr txBox="1"/>
            <p:nvPr/>
          </p:nvSpPr>
          <p:spPr>
            <a:xfrm>
              <a:off x="4153723" y="4220054"/>
              <a:ext cx="7520622" cy="19465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安全管理制度的制定和实施需要遵循国家法律法规和行业标准，同时结合企业的实际情况，制定符合企业特点和需求的制度。</a:t>
              </a:r>
            </a:p>
          </p:txBody>
        </p:sp>
      </p:grpSp>
      <p:pic>
        <p:nvPicPr>
          <p:cNvPr id="29" name="Picture 29"/>
          <p:cNvPicPr>
            <a:picLocks noChangeAspect="1"/>
          </p:cNvPicPr>
          <p:nvPr/>
        </p:nvPicPr>
        <p:blipFill>
          <a:blip r:embed="rId2"/>
          <a:stretch>
            <a:fillRect/>
          </a:stretch>
        </p:blipFill>
        <p:spPr>
          <a:xfrm>
            <a:off x="0" y="0"/>
            <a:ext cx="14798029" cy="6858000"/>
          </a:xfrm>
          <a:prstGeom prst="rect">
            <a:avLst/>
          </a:prstGeom>
        </p:spPr>
      </p:pic>
      <p:pic>
        <p:nvPicPr>
          <p:cNvPr id="30" name="Picture 30"/>
          <p:cNvPicPr>
            <a:picLocks noChangeAspect="1"/>
          </p:cNvPicPr>
          <p:nvPr/>
        </p:nvPicPr>
        <p:blipFill>
          <a:blip r:embed="rId3"/>
          <a:srcRect t="15910" b="15910"/>
          <a:stretch>
            <a:fillRect/>
          </a:stretch>
        </p:blipFill>
        <p:spPr>
          <a:xfrm>
            <a:off x="9048606" y="874695"/>
            <a:ext cx="2745886" cy="2639930"/>
          </a:xfrm>
          <a:prstGeom prst="ellipse">
            <a:avLst/>
          </a:prstGeom>
        </p:spPr>
      </p:pic>
      <p:pic>
        <p:nvPicPr>
          <p:cNvPr id="31" name="Picture 31"/>
          <p:cNvPicPr>
            <a:picLocks noChangeAspect="1"/>
          </p:cNvPicPr>
          <p:nvPr/>
        </p:nvPicPr>
        <p:blipFill>
          <a:blip r:embed="rId4"/>
          <a:srcRect l="13208" r="13208"/>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安全管理制度的构成要素包括安全管理体系、安全责任制、安全检查与隐患排查、安全培训与教育、应急预案与演练等。</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安全管理体系是指企业建立完善的安全管理组织架构和流程，明确各级管理人员和员工的职责和权限，确保安全管理工作的有效开展。</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安全责任制是指企业将安全管理责任落实到各级管理人员和员工身上，明确各级人员的安全职责和工作要求，确保安全管理工作的全面覆盖。</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安全检查与隐患排查是指企业定期进行安全检查和隐患排查，及时发现和消除安全隐患，确保企业的安全生产。</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安全培训与教育是指企业定期对员工进行安全培训和教育，提高员工的安全意识和技能水平，确保员工能够遵守安全制度和规程。</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应急预案与演练是指企业制定完善的应急预案和演练计划，定期进行演练和评估，提高企业的应急响应能力和水平。</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安全管理制度的构成要素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安全管理制度的制定需要充分考虑企业的实际情况和需求，结合国家法律法规和行业标准，制定符合企业特点的制度。</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管理制度的实施需要各级管理人员和员工的积极参与和支持，加强宣传和培训，提高员工的安全意识和技能水平，确保制度的落地实施。同时需要建立完善的监督和考核机制，对制度的执行情况进行监督和评估，及时发现问题并进行整改。</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安全管理制度的制定和实施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安全管理制度对营销管理的要求</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营销人员安全意识要求</a:t>
              </a:r>
            </a:p>
          </p:txBody>
        </p:sp>
      </p:grpSp>
      <p:grpSp>
        <p:nvGrpSpPr>
          <p:cNvPr id="25" name="Group 25"/>
          <p:cNvGrpSpPr/>
          <p:nvPr/>
        </p:nvGrpSpPr>
        <p:grpSpPr>
          <a:xfrm>
            <a:off x="2005013" y="2780824"/>
            <a:ext cx="2267763" cy="1552257"/>
            <a:chOff x="2005013" y="2780824"/>
            <a:chExt cx="2267763" cy="1552257"/>
          </a:xfrm>
        </p:grpSpPr>
        <p:sp>
          <p:nvSpPr>
            <p:cNvPr id="26" name="TextBox 26"/>
            <p:cNvSpPr txBox="1"/>
            <p:nvPr/>
          </p:nvSpPr>
          <p:spPr>
            <a:xfrm>
              <a:off x="2005013"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营销人员应具备基本的安全意识，了解安全管理制度对营销活动的要求和规范。</a:t>
              </a:r>
            </a:p>
          </p:txBody>
        </p:sp>
      </p:grpSp>
      <p:grpSp>
        <p:nvGrpSpPr>
          <p:cNvPr id="27" name="Group 27"/>
          <p:cNvGrpSpPr/>
          <p:nvPr/>
        </p:nvGrpSpPr>
        <p:grpSpPr>
          <a:xfrm>
            <a:off x="5850265" y="2780824"/>
            <a:ext cx="2267763" cy="1552257"/>
            <a:chOff x="5850265" y="2780824"/>
            <a:chExt cx="2267763" cy="1552257"/>
          </a:xfrm>
        </p:grpSpPr>
        <p:sp>
          <p:nvSpPr>
            <p:cNvPr id="28" name="TextBox 28"/>
            <p:cNvSpPr txBox="1"/>
            <p:nvPr/>
          </p:nvSpPr>
          <p:spPr>
            <a:xfrm>
              <a:off x="5850265"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营销人员应定期接受安全培训，提高自身的安全意识和应对安全风险的能力。</a:t>
              </a:r>
            </a:p>
          </p:txBody>
        </p:sp>
      </p:grpSp>
      <p:grpSp>
        <p:nvGrpSpPr>
          <p:cNvPr id="29" name="Group 29"/>
          <p:cNvGrpSpPr/>
          <p:nvPr/>
        </p:nvGrpSpPr>
        <p:grpSpPr>
          <a:xfrm>
            <a:off x="9743259" y="2780824"/>
            <a:ext cx="2267763" cy="1552257"/>
            <a:chOff x="9743259" y="2780824"/>
            <a:chExt cx="2267763" cy="1552257"/>
          </a:xfrm>
        </p:grpSpPr>
        <p:sp>
          <p:nvSpPr>
            <p:cNvPr id="30" name="TextBox 30"/>
            <p:cNvSpPr txBox="1"/>
            <p:nvPr/>
          </p:nvSpPr>
          <p:spPr>
            <a:xfrm>
              <a:off x="9743259"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营销人员应自觉遵守安全管理制度，确保在营销活动中不违反安全规定，不进行危险操作。</a:t>
              </a:r>
            </a:p>
          </p:txBody>
        </p:sp>
      </p:gr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营销活动的策划和实施应符合安全管理制度的要求，确保整个过程的安全可控。</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营销过程中涉及的信息收集、处理和存储应遵循相关法律法规和公司规定，保障客户隐私和数据安全。</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营销过程中使用的设备和工具应经过安全检测和认证，确保符合安全标准和使用规范。</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25000" r="25000"/>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35520" r="35520"/>
          <a:stretch>
            <a:fillRect/>
          </a:stretch>
        </p:blipFill>
        <p:spPr>
          <a:xfrm>
            <a:off x="454963" y="1481576"/>
            <a:ext cx="4240297"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营销过程安全控制要求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营销部门应与公司其他相关部门保持密切沟通与协作，共同防范和应对营销安全风险。</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营销人员应具备识别和评估安全风险的能力，及时发现和报告潜在的安全隐患。</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针对可能出现的营销安全风险，应制定相应的应急预案和处置措施，确保在风险发生时能够迅速响应和处置。</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营销安全风险防范要求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安全管理制度对营销管理的具体影响</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https://d.book118.com/815300140321011111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2024-09-17T21:06:51.684</cp:lastPrinted>
  <dcterms:created xsi:type="dcterms:W3CDTF">2024-09-17T13:06:51Z</dcterms:created>
  <dcterms:modified xsi:type="dcterms:W3CDTF">2024-09-17T13:06:53Z</dcterms:modified>
</cp:coreProperties>
</file>