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BD5B6-1F9D-4CD7-8141-150B7EE68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ADFB6-FB8F-4CD4-B366-B9387CC76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221A6-F6F4-433E-ABDD-98D02A3B4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319D7-6D19-417A-AD35-67E92B5B1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F893D6-8FA5-4A56-8F83-4446435DA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1AF3FD-5359-45FE-A246-988BECEE3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F734EC-5BBE-4EA7-A303-75EB2B267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71CC6-D363-41B7-B519-F49A09958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1542C-C42F-4E1C-8B19-818125BD9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8A8F5-6D3E-4657-BA99-811F6A831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8344D-0273-46EE-BD71-F7797D5EC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300221100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老年痴呆术后护理常规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术后护理总则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术后生活护理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术后症状观察与处理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术后药物管理与健康指导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术后护理总则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定期开窗通风，保持室内空气新鲜，减少感染的风险。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调整室温与湿度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安静的环境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维持适宜的室温（22-24℃）和湿度（50%-60%），以利于患者舒适休养。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创造一个安静、无刺激的环境，减少噪音和干扰，有助于患者休息和恢复。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术后恢复环境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515" b="45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41" b="234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术后日常护理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提供营养丰富、易于消化的食物，注意补充足够的水分和维生素，避免坚硬、刺激性食物。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活动与休息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协助患者进行适当的活动，如散步、做体操等，以促进血液循环和身体恢复。同时保证充足的休息时间，避免过度疲劳。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定期为患者洗澡、更衣、修剪指甲等，保持皮肤清洁、干燥，预防褥疮等并发症。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密切观察患者的情绪变化，如出现焦虑、抑郁等情况，及时进行心理疏导和支持。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701" r="18701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关注患者情绪变化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鼓励患者表达自己的感受和需求，给予关心和支持，增强患者的信心和适应能力。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鼓励与支持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与患者家属保持良好沟通，共同关心和支持患者，为患者创造一个良好的康复环境。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术后心理护理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术后生活护理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适量饮水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鼓励患者多喝水，保持充足的水分摄入，以预防脱水。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确保老年痴呆患者摄入足够的营养，选择富含蛋白质、维生素和矿物质的食物，如新鲜蔬菜、水果、全谷类和低脂肪的蛋白质来源。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避免过度进食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控制每餐的食量，避免过度进食导致消化系统负担过重。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000" r="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5" r="19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2000" r="22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创造一个安静、舒适的睡眠环境，减少噪音和干扰。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50" b="166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保持安静环境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建立规律的作息时间，尽量保持每天相同的睡眠和起床时间。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进行放松的活动，如泡热水澡、听轻音乐或进行深呼吸练习，有助于患者放松身心，促进睡眠。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睡前放松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鼓励患者在术后进行轻度的活动，如散步、做家务等，有助于促进血液循环和身体恢复。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轻度活动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针对老年痴呆患者的认知障碍，进行有针对性的康复训练，如记忆训练、思维训练等。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认知康复训练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鼓励患者与家人和朋友保持联系，进行社交互动，以减轻孤独感，促进心理康复。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社交互动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活动与康复训练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术后症状观察与处理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https://d.book118.com/815300221100011102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2024-09-11T02:31:42.850</cp:lastPrinted>
  <dcterms:created xsi:type="dcterms:W3CDTF">2024-09-10T18:31:42Z</dcterms:created>
  <dcterms:modified xsi:type="dcterms:W3CDTF">2024-09-10T18:31:44Z</dcterms:modified>
</cp:coreProperties>
</file>