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C39A0-A7F5-4D12-A7C3-94BCFA8A3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0406A-0741-46DC-AF3C-B97162D74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863BF-57C0-4A7F-A59A-C12DE72F6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FB5DF-39AB-4C0A-A4A3-C5DC826C1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0DEDA-4B6D-4577-8701-CF69F4B86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05699E-9E26-4C04-9A3A-2C2903006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40AB30-0180-4BAA-9240-5D00456FA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8768F-B4FF-4B96-8627-74DCA5332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56D2F-6D73-4B98-AF9C-5C988A33B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BB12C-45C0-4809-9D95-5114D376B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F3114-1464-409C-AD82-B9436B434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003433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会计研究方法论第3版教学课件实验研究方法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实验研究方法概述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实验类型与变量控制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数据收集与处理技巧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实验结果分析与解读策略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实验研究报告撰写规范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实验研究方法优缺点评价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实验研究方法是通过人为控制某些变量，观察其他变量变化以检验假设的一种科学研究方法。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包括可控制性、可重复性、可比较性等，能够较为准确地揭示变量之间的因果关系。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实验研究方法定义与特点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会计研究中，实验研究方法可应用于会计制度设计、内部控制有效性、会计信息质量等领域。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例如，通过设计实验比较不同会计制度下企业业绩的差异，或检验内部控制措施对财务报告质量的影响等。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实验研究方法在会计研究中应用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637" r="216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包括随机化原则、对照原则、重复原则等，以确保实验结果的可靠性和有效性。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在实验设计中需注意样本选择、变量控制、实验环境等因素，以避免潜在偏差和干扰。同时，应严格遵守伦理规范和法律法规，确保研究过程的合法性和道德性。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实验设计基本原则及注意事项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实验类型与变量控制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在人工设置的条件下进行实验，优点包括变量控制严格、结果可重复验证等，但可能存在外部效度问题。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实验室实验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在实际工作环境中进行实验，优点包括较高的外部效度，但变量控制相对较为困难。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实验室实验与现场实验类型选择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干扰变量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除自变量外，可能对因变量产生影响的因素，应通过实验设计尽可能加以控制。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自变量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实验中由研究者主动操纵的因素，应确保其变化能够引起因变量的变化。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因变量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实验中需要观察和测量的结果变量，应确保其能够客观、准确地反映自变量变化的影响。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自变量、因变量和干扰变量识别与控制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对照组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不接受自变量操纵的被试组，用于与实验组进行比较，以排除非实验因素的影响。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包括均值比较、方差分析、回归分析等统计方法，用于比较实验组和对照组之间的差异，并检验实验结果的显著性。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接受自变量操纵的被试组，用于观察自变量对因变量的影响。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3254" r="2325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实验组与对照组设置及比较方法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数据收集与处理技巧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数据来源途径及质量评估标准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数据来源途径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包括企业内部数据、政府公开数据、调查问卷、实验研究等。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数据质量评估标准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准确性、完整性、一致性、及时性、可解释性和可追溯性。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确保数据主体的知情同意权、隐私权和数据安全，避免数据滥用和歧视。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遵守相关法律法规，如《个人信息保护法》、《数据安全法》等，确保数据采集的合法性和合规性。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数据采集过程中伦理问题和法律法规遵守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https://d.book118.com/815300343302011112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2024-09-19T07:18:53.547</cp:lastPrinted>
  <dcterms:created xsi:type="dcterms:W3CDTF">2024-09-18T23:18:53Z</dcterms:created>
  <dcterms:modified xsi:type="dcterms:W3CDTF">2024-09-18T23:18:55Z</dcterms:modified>
</cp:coreProperties>
</file>