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C664A-B93C-4DE0-A7DD-C8F2FB702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F5CC1-B92F-471A-AA11-DC379CD85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FD4FC-7753-45E1-B41F-5AD60195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C6D2E-057E-4F8C-A26C-34E291660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68F69-7E33-4C92-9CD4-97D57144D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FCE352-3794-4B78-9F38-F66500802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454B4-B9C4-4AFB-AF1B-8CDED8360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853CB-5B99-4F5A-B881-95D31AABB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E270A-15D6-419C-ADCE-0461A4475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EDFCE-63AB-4027-AA01-2C1CA3E8A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81929-06FA-42FB-846B-0A4ABAF3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0102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病历评级标准PPT\n## 1.护理病历评级标准概述\n### 1.1护理病历评级标准定义与意义\n### 1.2护理病历评级标准的发展历程\n### 1.3护理病历评级标准的应用领域\n## 2.护理病历评级标准的主要内容\n### 2.1护理病历评级标准的等级划分\n### 2.2护理病历评级标准的评价要素\n### 2.3护理病历评级标准的评分标准\n## 3.护理病历评级标准的实施与操作\n### 3.1护理病历评级标准的实施步骤\n### 3.2护理病历评级标准的操作方法\n### 3.3护理病历评级标准的注意事项\n## 4.护理病历评级标准的优势与不足\n### 4.1护理病历评级标准的优势分析\n### 4.2护理病历评级标准的不足之处\n### 4.3护理病历评级标准的改进措施\n## 5.护理病历评级标准的发展趋势与展望\n### 5.1护理病历评级标准的发展趋势\n### 5.2护理病历评级标准的应用前景\n### 5.3护理病历评级标准的未来挑战与机遇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护理病历评级标准PPT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护理病历评级标准概述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护理病历评级标准是一种评价护理病历质量的工具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通过客观、公正、科学的方法，对护理病历的质量进行评价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有助于提高护理病历的质量，保证护理服务的质量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为护理管理和护理教育提供依据，促进护理学科的发展</a:t>
                </a:r>
                <a:endParaRPr/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护理病历评级标准的核心是对护理病历的质量进行分级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根据护理病历的内容、结构、格式等方面进行评价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有助于护理人员了解病历的优缺点，为改进病历提供方向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有助于护理管理部门对护理病历进行监督管理，提高整体护理质量</a:t>
                </a:r>
                <a:endParaRPr/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护理病历评级标准的意义在于提高护理病历的质量，保障护理服务的质量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为患者提供优质的护理服务，提高患者满意度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为护理人员提供病历书写的规范，提高护理工作效率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为护理管理部门提供监管依据，提高护理管理水平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护理病历评级标准定义与意义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护理病历评级标准的产生背景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随着护理学科的发展，护理病历的重要性逐渐被认识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护理病历质量参差不齐，需要一种评价标准来衡量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护理病历评级标准应运而生，用于评价护理病历的质量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护理病历评级标准的发展过程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初期阶段：以护理病历的内容、结构为主要评价标准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中期阶段：加入了对护理病历格式的评价，形成了较为完整的评价体系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现阶段：对护理病历评级标准不断进行修订和完善，使其更加科学合理</a:t>
                </a:r>
                <a:endParaRPr/>
              </a:p>
            </p:txBody>
          </p:sp>
          <p:pic>
            <p:nvPicPr>
              <p:cNvPr id="2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护理病历评级标准的发展趋势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更加注重护理病历的内涵质量，如护理诊断、护理措施等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利用信息化手段，实现护理病历评级标准的自动化评价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建立护理病历评级标准的动态调整机制，使其更加符合护理学科的发展</a:t>
                </a:r>
                <a:endParaRPr/>
              </a:p>
            </p:txBody>
          </p:sp>
          <p:pic>
            <p:nvPicPr>
              <p:cNvPr id="2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护理病历评级标准的发展历程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护理病历评级标准在护理管理中的应用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作为护理管理部门对护理病历进行监督管理的依据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有助于发现护理病历中存在的问题，提高护理病历质量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为护理人员提供病历书写的规范，提高护理工作效率</a:t>
                </a:r>
                <a:endParaRPr/>
              </a:p>
            </p:txBody>
          </p:sp>
          <p:sp>
            <p:nvSpPr>
              <p:cNvPr id="21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护理病历评级标准在护理教育中的应用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作为护理教育质量评价的依据之一，评价学生的病历书写能力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有助于培养学生的病历书写能力，提高护理教育质量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为护理教育提供反馈，促进护理教育的改革和发展</a:t>
                </a:r>
                <a:endParaRPr/>
              </a:p>
            </p:txBody>
          </p:sp>
          <p:sp>
            <p:nvSpPr>
              <p:cNvPr id="22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护理病历评级标准在护理科研中的应用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作为护理科研的评价指标之一，评价护理病历的质量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有助于发现护理病历中的研究价值，为护理科研提供线索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为护理科研提供数据支持，促进护理学科的发展</a:t>
                </a:r>
                <a:endParaRPr/>
              </a:p>
            </p:txBody>
          </p:sp>
          <p:sp>
            <p:nvSpPr>
              <p:cNvPr id="22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护理病历评级标准的应用领域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护理病历评级标准的主要内容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护理病历评级标准通常分为几个等级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一级：优秀，表示护理病历质量非常高，无任何问题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二级：良好，表示护理病历质量较高，存在问题较少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三级：合格，表示护理病历质量基本符合要求，存在问题不明显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四级：不合格，表示护理病历质量较差，存在问题较多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护理病历评级标准的等级划分依据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护理病历的内容、结构、格式等方面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护理病历的质量水平，如护理诊断、护理措施等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护理病历的规范性，如病历书写规范、病历归档等</a:t>
                </a:r>
                <a:endParaRPr/>
              </a:p>
            </p:txBody>
          </p:sp>
        </p:grpSp>
        <p:grpSp>
          <p:nvGrpSpPr>
            <p:cNvPr id="2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护理病历评级标准的等级划分意义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为护理病历的评价提供依据，便于护理管理部门进行监督和管理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为护理人员提供病历书写的目标，提高护理病历质量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为护理教育和科研提供数据支持，促进护理学科的发展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护理病历评级标准的等级划分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护理病历评级标准的评价要素包括哪些方面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护理病历的内容：如护理诊断、护理措施、护理效果等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护理病历的结构：如病历的组成部分、病历的层次结构等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护理病历的格式：如病历的书写格式、病历的归档格式等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护理病历的规范性：如病历书写规范、病历归档规范等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护理病历评级标准的评价要素意义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为护理病历的评价提供依据，确保评价结果的准确性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有助于护理人员了解病历的优缺点，为改进病历提供方向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为护理管理部门提供监管依据，提高护理管理水平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护理病历评级标准的评价要素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护理病历评级标准的评分标准如何制定</a:t>
                </a:r>
                <a:endParaRPr/>
              </a:p>
            </p:txBody>
          </p:sp>
          <p:sp>
            <p:nvSpPr>
              <p:cNvPr id="2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根据护理病历评级标准的评价要素，制定具体的评分标准   -评分标准应具有可操作性，便于护理人员进行自我评价和护理管理部门进行监督评价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评分标准应具有客观性，避免主观因素对评价结果的影响</a:t>
                </a:r>
                <a:endParaRPr/>
              </a:p>
            </p:txBody>
          </p:sp>
        </p:grpSp>
        <p:grpSp>
          <p:nvGrpSpPr>
            <p:cNvPr id="2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护理病历评级标准的评分方法</a:t>
                </a:r>
                <a:endParaRPr/>
              </a:p>
            </p:txBody>
          </p:sp>
          <p:sp>
            <p:nvSpPr>
              <p:cNvPr id="2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采用量化评分方法，对护理病历的各个方面进行评分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将护理病历的各个方面得分相加，得出总分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根据总分，将护理病历划分为不同的等级</a:t>
                </a:r>
                <a:endParaRPr/>
              </a:p>
            </p:txBody>
          </p:sp>
        </p:grpSp>
        <p:grpSp>
          <p:nvGrpSpPr>
            <p:cNvPr id="2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护理病历评级标准的评分标准意义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为护理病历的评价提供具体操作方法，确保评价结果的客观性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有助于护理人员了解病历的优缺点，为改进病历提供方向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为护理管理部门提供监管依据，提高护理管理水平</a:t>
                </a:r>
                <a:endParaRPr/>
              </a:p>
            </p:txBody>
          </p:sp>
        </p:grpSp>
      </p:grpSp>
      <p:pic>
        <p:nvPicPr>
          <p:cNvPr id="2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护理病历评级标准的评分标准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护理病历评级标准的实施与操作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护理病历评级标准的实施步骤包括哪些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制定护理病历评级标准，包括评价要素和评分标准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对护理人员进行护理病历评级标准的培训，确保护理人员了解评级标准的内容和操作方法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对护理病历进行评级，根据评级标准对护理病历进行评价，得出评级结果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对评级结果进行分析，发现问题，提出改进措施，提高护理病历质量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护理病历评级标准的实施意义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为护理病历的评价提供依据，确保评价结果的准确性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有助于护理人员了解病历的优缺点，为改进病历提供方向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为护理管理部门提供监管依据，提高护理管理水平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护理病历评级标准的实施步骤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https://d.book118.com/815301024010011110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护理病历评级标准PPT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2024-09-15T02:29:43.551</cp:lastPrinted>
  <dcterms:created xsi:type="dcterms:W3CDTF">2024-09-14T18:29:43Z</dcterms:created>
  <dcterms:modified xsi:type="dcterms:W3CDTF">2024-09-14T18:29:45Z</dcterms:modified>
</cp:coreProperties>
</file>