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FECEA-DBB5-4FD5-9813-0CD4BD2A1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E4EF4-BACD-404B-87CF-9B2E34D2C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685F2-988F-46C3-B7BB-1D5CB0065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6626B-A6CF-4F00-ADD3-34EA92C1F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053E87-4AED-4C71-83BE-3E5C0D7A1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9F6FC2-E511-4E0F-8B4E-2622BAF87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1D942E-F0AE-4883-B499-CAE78C9FF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46E4F-D6DD-4309-95BF-CF2E6D85F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9F518-D92D-4A4A-B2FB-0D21F38F7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317BC-0EFA-4CE4-85B9-3DB7656AF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32FC6-078B-417F-9C3F-CE2C3D8C9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010430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食品安全法培训课件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食品安全法律法规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食品安全标准与技术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食品生产与流通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食品安全事故处理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食品安全风险评估与预防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食品安全文化与教育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食品安全是指食品在生产、加工、运输、储存、销售等环节中，确保其安全性、营养性和可食用性，以保障公众的身体健康和生命安全。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食品安全涵盖了从农田到餐桌的整个食品链，包括原料、生产、加工、运输、储存、销售等各个环节。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什么是食品安全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食品安全直接关系到公众的身体健康和生命安全，是社会稳定和经济发展的基础。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提高企业信誉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00" r="1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食品安全也是国际贸易的重要条件之一，符合国际标准的食品安全可以促进国际贸易的发展。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企业遵守食品安全法规，确保食品质量安全，可以提高企业信誉和市场竞争力。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食品在生产、加工、运输、储存等环节中可能受到污染，如农药残留、重金属超标、微生物污染等。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一些不法商贩为了追求利润，在食品中添加非法添加物，如苏丹红、三聚氰胺等，严重危害公众健康。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非法添加物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一些不法商贩制造假冒伪劣食品，以次充好，欺骗消费者，给公众健康带来潜在威胁。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假冒伪劣食品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食品安全问题的现状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食品安全法律法规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介绍国际上通用的食品安全法规，如ISO22000、HACCP等，及其在各国食品工业中的应用。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国际食品安全法规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列举不同国家或地区的食品安全法规，如美国、欧洲、中国等，并对各法规的特点和差异进行比较。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各国食品安全法规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关注全球范围内食品安全法规的更新和修订动态，及时获取最新法规信息。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法规更新与修订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国内外食品安全法律法规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850" b="38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726" b="87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我国食品安全法律法规的完善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介绍我国食品安全法规体系的构成，包括国家法律、行政法规、部门规章和地方性法规等。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修订历程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梳理我国食品安全法律法规的修订历史，重点介绍近年来重要法律法规的修订背景和主要内容。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当前挑战与对策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针对当前我国食品安全面临的主要问题，提出相应的法律对策和政策建议。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针对不同对象，如企业管理者、食品加工人员、消费者等，设计不同的教育内容和方式。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宣传渠道与方式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探讨食品安全法律法规宣传的有效渠道和方式，如媒体宣传、专题讲座、培训课程等。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根据培训对象的需求和特点，设计合理的食品安全法律法规培训课程，包括课程目标、内容安排、教学方法等。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食品安全法律法规的宣传与教育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食品安全标准与技术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食品安全标准定义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为了保障食品生产和加工、销售环节的安全、卫生和营养，对食品中可能存在的有害物质限量及相关的检验方法、食品生产经营过程卫生要求所制定的强制性标准。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食品安全标准分类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按照标准的性质和范围，可分为基础标准、产品标准、方法标准和卫生规范；按照标准的级别，可分为国家标准、行业标准、地方标准和企业标准。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食品安全标准的概念与分类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我国食品安全标准体系不断完善，逐步与国际接轨；同时加强食品安全风险评估和监测，及时修订和更新标准，提高标准的针对性和有效性。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国际食品法典委员会（CAC）是制定国际食品安全标准的重要机构，其标准具有广泛的国际影响力；各国根据自身实际情况和需要，制定相应的食品安全标准，并不断更新和完善。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国内外食品安全标准的发展趋势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包括感官检测、物理检测、化学检测和微生物检测等方法，具有简单易行等优点，但存在精度不高、易受干扰等缺点。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传统检测技术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包括色谱技术、光谱技术、质谱技术、免疫分析技术等，具有高精度、高灵敏度、高选择性等优点，但存在设备昂贵、操作复杂等缺点。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现代检测技术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包括生物传感器技术、免疫层析技术、便携式光谱仪等，具有快速、简便、准确等优点，适用于现场快速筛查和初步判断。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快速检测技术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食品安全检测技术与方法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食品生产与流通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https://d.book118.com/815301043000011110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2024-09-15T00:56:10.633</cp:lastPrinted>
  <dcterms:created xsi:type="dcterms:W3CDTF">2024-09-14T16:56:10Z</dcterms:created>
  <dcterms:modified xsi:type="dcterms:W3CDTF">2024-09-14T16:56:12Z</dcterms:modified>
</cp:coreProperties>
</file>