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A6BDD-6060-4351-A31D-24300F6E7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5657B-12F3-451F-924D-8470089C7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F66B13-4476-41B2-AE2F-DDC6BC77D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0AB2CF-B212-417C-8454-8F27C1725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D18AB1-BB74-4BFE-A8C2-E87A13AC1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005DF4-6DC8-4894-ACDF-124F7BB88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5C3843-FBDB-4F06-8ACA-ECB3D9631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3F38F6-6094-4CA5-98EB-88899EF2D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19B2DF-2B2A-48B2-9B46-6E475B390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A10811-C4DF-4DD4-800A-FDCA615A7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93A00-4834-4595-98B0-A758954F0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30212034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《黄金投资》ppt课件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黄金投资的优缺点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黄金价格的影响因素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黄金投资的策略与技巧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黄金投资的定义与特点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黄金投资是指利用黄金作为投资工具，获取收益的行为。其特点包括价值稳定性、全球通用性、低风险性等。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通常是指利用黄金作为投资工具，通过买卖黄金合约、黄金基金等方式获取收益的行为。黄金作为一种贵金属，具有相对稳定的内在价值，且在全球范围内都可以接受和交易，因此黄金投资具有价值稳定性、全球通用性等特点。此外，黄金投资相对于其他投资方式风险较低，适合风险承受能力较低的投资者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黄金投资的种类包括实物黄金、纸黄金、黄金ETF等，投资者可根据自身需求选择适合自己的投资方式。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物黄金是指投资者直接购买和持有实物黄金，如金条、金币等。这种方式适合长期持有和保值需求较高的投资者。纸黄金是指投资者通过购买黄金凭证的方式间接持有黄金，这种方式较为便捷，适合短期交易和套利需求较高的投资者。黄金ETF（交易所交易基金）则是一种集合投资工具，投资者可以通过购买黄金ETF间接持有黄金，这种方式适合对流动性要求较高的投资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黄金投资的种类与方式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黄金投资市场经历了从实物交易到电子化交易的发展历程，目前已经成为全球性的投资市场，市场规模不断扩大。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黄金投资市场以实物交易为主，随着科技的发展和金融市场的开放，黄金投资市场逐渐实现了电子化交易。目前，全球黄金投资市场规模已经相当庞大，投资者可以根据自己的需求在全球范围内进行交易。同时，各国政府和监管机构也在不断加强对黄金投资市场的监管和规范，以保障市场的公平和透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黄金投资市场的发展历程与现状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黄金投资的优缺点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黄金作为一种贵金属，具有避险保值的功能。在金融危机或政治动荡时期，黄金可以作为一种相对安全的投资选择。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避险保值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黄金价格在长期内呈现出上涨趋势，因此黄金投资可以作为一种长期投资策略，为投资者带来稳定的收益。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长期投资价值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黄金投资可以作为多元化投资组合的一部分，降低整体投资风险。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多元化投资组合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黄金投资的优点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黄金投资的缺点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价格波动性大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黄金价格受到多种因素的影响，包括国际政治经济形势、货币政策、市场供需等，价格波动性较大，投资者需要承担较高的风险。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流动性较差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相对于股票和债券等其他投资品种，黄金的流动性较差，不易随时买卖。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投资门槛高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黄金投资通常需要较大的资金量，对于小额投资者来说可能存在门槛过高的问题。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5" r="325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黄金投资存在价格波动风险、市场风险、流动性风险等多种风险，投资者需要充分了解并评估自己的风险承受能力。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黄金投资的回报与风险成正比，投资者需要权衡收益与风险之间的关系，制定合理的投资策略。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回报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黄金投资的风险与回报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黄金价格的影响因素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625" r="2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经济增长情况对黄金价格有显著影响。当经济增长强劲时，黄金作为避险资产的吸引力相对较低，可能导致价格下跌；反之，当经济增长疲软或出现衰退迹象时，黄金通常会受到避险资金的追捧，价格可能上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全球经济状况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货币政策如利率变动、货币供应量等也会影响黄金价格。降低利率可能刺激投资和消费，从而推高金价；而提高利率则可能吸引资金流向其他投资工具，对金价产生压力。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货币政策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全球经济状况与货币政策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地缘政治紧张局势、地区冲突和战争可能导致投资者将资金转向黄金等避险资产，从而推高金价。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战争可能导致通货膨胀、货币贬值和资本管制，进一步推动投资者购买黄金以保值。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地缘政治风险与战争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地缘政治风险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https://d.book118.com/815302120342011034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2024-08-30T18:41:47.576</cp:lastPrinted>
  <dcterms:created xsi:type="dcterms:W3CDTF">2024-08-30T10:41:47Z</dcterms:created>
  <dcterms:modified xsi:type="dcterms:W3CDTF">2024-08-30T10:41:49Z</dcterms:modified>
</cp:coreProperties>
</file>