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15CBBE5-233F-406E-BB79-44D999E9B0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653EED-B9F6-4EAC-B18F-52FFD44355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6070830-1B8C-4474-915B-0FA89B2291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1209788-7488-4C55-B621-39DA5FC42B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F0B78E2-1B24-41EF-89BB-977310F0F5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7B234B9-4B20-42C4-87C4-6CA4612FEC7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8F80ECF-61BA-4CA8-9374-70EC45D13B1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E34F338-3464-4E1B-B099-73B4BAB41F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6528062-490B-4C31-A9B9-658FA00ECBC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084139-FD26-4DF7-9661-3FE1F2D136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F16CE7-6C9C-4CD0-BA93-605BE7AF88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16.jpeg" /><Relationship Id="rId6"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4.jpeg" /><Relationship Id="rId4" Type="http://schemas.openxmlformats.org/officeDocument/2006/relationships/image" Target="../media/image20.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53030130130111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分泌性中耳炎护理课件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分泌性中耳炎概述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护理评估与计划制定</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药物治疗及护理配合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手术治疗前后护理要点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心理干预与健康教育策略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总结回顾与展望未来进展方向</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分泌性中耳炎概述</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分泌性中耳炎是一种以中耳积液及听力下降为特征的中耳非化脓性炎性疾病。</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咽鼓管功能障碍、感染、免疫反应等。其中，咽鼓管功能障碍是主要原因，如咽鼓管阻塞和咽鼓管的清洁和防御功能障碍。</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发病原因</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定义与发病原因</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主要症状为听力下降、耳痛、耳内闭塞感、耳鸣等。部分患者可出现全身症状，如发热、食欲减退等。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根据病程可分为急性和慢性两种。急性分泌性中耳炎病程较短，慢性分泌性中耳炎病程较长，且常反复发作。</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临床表现及分型</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分型</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临床表现</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诊断方法</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根据病史、症状、体征及听力检查等综合分析进行诊断。听力检查包括音叉试验、纯音测听、声导抗测试等。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诊断标准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主要依据听力下降、鼓膜内陷、鼓室积液等症状和体征，结合听力检查结果进行诊断。同时需排除其他可能引起类似症状的疾病，如外耳道炎、化脓性中耳炎等。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诊断方法与标准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护理评估与计划制定</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患者情况全面评估</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详细询问患者病史，包括症状出现时间、持续时间、伴随症状等。</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对患者耳部进行详细检查，观察鼓膜颜色、形态、有无穿孔等。</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通过音叉试验、纯音测听等方法评估患者听力损失程度。</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根据需要安排患者进行颞骨CT等影像学检查，了解病变范围及程度。</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FFF">
                    <a:alpha val="100000"/>
                  </a:srgbClr>
                </a:solidFill>
                <a:latin typeface="Microsoft Yahei"/>
                <a:ea typeface="Microsoft Yahei"/>
                <a:cs typeface="Microsoft Yahei"/>
              </a:rPr>
              <a:t>病史采集</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FFF">
                    <a:alpha val="100000"/>
                  </a:srgbClr>
                </a:solidFill>
                <a:latin typeface="Microsoft Yahei"/>
                <a:ea typeface="Microsoft Yahei"/>
                <a:cs typeface="Microsoft Yahei"/>
              </a:rPr>
              <a:t>体格检查</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FFF">
                    <a:alpha val="100000"/>
                  </a:srgbClr>
                </a:solidFill>
                <a:latin typeface="Microsoft Yahei"/>
                <a:ea typeface="Microsoft Yahei"/>
                <a:cs typeface="Microsoft Yahei"/>
              </a:rPr>
              <a:t>听力评估</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FFF">
                    <a:alpha val="100000"/>
                  </a:srgbClr>
                </a:solidFill>
                <a:latin typeface="Microsoft Yahei"/>
                <a:ea typeface="Microsoft Yahei"/>
                <a:cs typeface="Microsoft Yahei"/>
              </a:rPr>
              <a:t>影像学检查</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疼痛</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听力下降</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感染风险</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心理问题</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护理问题识别与分析</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评估患者耳痛程度及影响因素，制定相应护理措施。</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分析听力下降原因，提供针对性护理干预。</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识别可能导致感染的危险因素，采取预防措施。</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关注患者心理变化，提供心理支持和辅导。</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疼痛管理</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听力保护</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感染预防与控制</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心理护理</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个性化护理计划制定</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根据疼痛程度采用药物或非药物方法进行止痛治疗，如使用解热镇痛药、局部热敷等。</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保持耳部清洁干燥，避免污水进入耳内；遵医嘱给予抗生素治疗以预防感染。</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275">
                <a:solidFill>
                  <a:schemeClr val="dk1">
                    <a:alpha val="100000"/>
                  </a:schemeClr>
                </a:solidFill>
                <a:latin typeface="Microsoft Yahei"/>
                <a:ea typeface="Microsoft Yahei"/>
                <a:cs typeface="Microsoft Yahei"/>
              </a:rPr>
              <a:t>避免患者接触噪音环境，减少听力进一步受损的风险；指导患者正确使用助听器等辅助设备。</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200">
                <a:solidFill>
                  <a:schemeClr val="dk1">
                    <a:alpha val="100000"/>
                  </a:schemeClr>
                </a:solidFill>
                <a:latin typeface="Microsoft Yahei"/>
                <a:ea typeface="Microsoft Yahei"/>
                <a:cs typeface="Microsoft Yahei"/>
              </a:rPr>
              <a:t>加强与患者的沟通交流，了解其心理需求并给予支持；鼓励患者积极面对疾病，树立战胜疾病的信心。</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药物治疗及护理配合</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用于控制感染，如阿莫西林、头孢类等。使用时需注意过敏反应及遵医嘱按时服用。</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抗生素</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糖皮质激素</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鼻腔喷雾剂</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如地塞米松，可减轻炎症和水肿。但需注意激素类药物的副作用，如骨质疏松、免疫力下降等。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如布地奈德鼻喷雾剂，可缓解鼻塞、流涕等症状。使用时需注意喷雾方法，避免误吸。</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常用药物介绍及使用注意事项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观察患者有无过敏反应，如皮疹、呼吸困难等，如有应立即停药并报告医生。</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监测患者肝肾功能，及时发现药物可能引起的肝肾损害。</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对于激素类药物，需关注患者血糖、血压等变化，及时调整用药方案。</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药物副作用观察与处理措施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https://d.book118.com/815303013013011130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2024-09-29T14:29:36.884</cp:lastPrinted>
  <dcterms:created xsi:type="dcterms:W3CDTF">2024-09-29T06:29:36Z</dcterms:created>
  <dcterms:modified xsi:type="dcterms:W3CDTF">2024-09-29T06:29:38Z</dcterms:modified>
</cp:coreProperties>
</file>