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24EF0C-D187-4D44-A56A-82BC615D6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04C356-1E7C-4B99-B585-89562EF8A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A5E28E-32B5-401F-B355-2A209B993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CB6DE0-8731-49F1-8398-CE502C2DFD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A1AE68-7256-4581-B264-0ACB02B07C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056C7E-EB48-4A4E-86AF-26A2086654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E0AC11-D61E-4CD8-9769-796E020A15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200DC7-3709-41FE-B002-F449A3DE3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A015BB-9CBB-4214-84AE-038DA949AE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F31FC9-778B-4493-9FCC-89308377A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F736A-BE0D-4CA2-877C-DF5E196CA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102240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放射治疗技术第四版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放射治疗技术概述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放射治疗技术的基本原理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放射治疗技术的临床应用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放射治疗技术的安全性与防护</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放射治疗技术的未来发展与挑战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放射治疗技术概述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放射治疗技术主要通过破坏病变组织的细胞结构，抑制肿瘤生长，缓解疼痛等症状，以达到治疗目的。</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放射治疗技术是指利用放射性物质发出的辐射能量对病变组织进行治疗的一种方法。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放射性元素的发现为放射治疗技术的产生奠定了基础。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19世纪末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放射治疗技术开始应用于临床，初期主要采用镭等放射性物质进行照射治疗。</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20世纪初</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随着医学影像技术的发展，放射治疗技术逐渐成熟，并开始采用X射线和CT等设备进行精准定位和剂量计算。</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20世纪中叶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随着计算机技术的进步，放射治疗技术进入数字化时代，出现了三维适形放疗、调强放疗等先进技术。</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21世纪初</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放射治疗是肿瘤治疗的重要手段之一，可用于治疗各种良恶性肿瘤，如肺癌、乳腺癌、结直肠癌等。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肿瘤治疗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疼痛缓解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其他疾病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放射治疗可用于缓解各种疼痛症状，如骨转移疼痛、神经痛等。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放射治疗还可用于治疗一些非肿瘤性疾病，如血管瘤、瘢痕等。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放射治疗技术的应用范围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放射治疗技术的基本原理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放射治疗使用的放射源主要包括放射性核素和粒子加速器。</a:t>
            </a:r>
          </a:p>
        </p:txBody>
      </p:sp>
      <p:pic>
        <p:nvPicPr>
          <p:cNvPr id="5" name="Picture 5"/>
          <p:cNvPicPr>
            <a:picLocks noChangeAspect="1"/>
          </p:cNvPicPr>
          <p:nvPr/>
        </p:nvPicPr>
        <p:blipFill>
          <a:blip r:embed="rId2"/>
          <a:srcRect l="8292" r="82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08" r="16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放射源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包括X射线、伽马射线、质子束、中子束等，每种类型都有不同的物理特性和生物效应。</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辐射类型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放射治疗的剂量和剂量率对治疗效果和副作用有重要影响。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剂量与剂量率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放射物理学基础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635" b="256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放射生物学基础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细胞损伤与修复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放射线对细胞的损伤可以抑制肿瘤生长，但同时也可能对正常细胞造成损伤。</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细胞周期与放射敏感性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不同细胞周期的细胞对放射线的敏感性不同，了解这一点有助于制定更有效的治疗方案。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乏氧细胞与放射抗拒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某些肿瘤细胞在缺氧环境下对放射线具有抗拒性，需要特殊处理。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图像引导放疗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通过影像技术精确确定肿瘤位置，提高放疗的准确性和安全性。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调强放疗与立体定向放疗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通过调整放射线的强度和分布，提高肿瘤区域的剂量，减少对正常组织的损伤。</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放疗设备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包括直线加速器、伽马刀、射波刀等，每种设备都有其特点和适应症。</a:t>
            </a:r>
          </a:p>
        </p:txBody>
      </p:sp>
      <p:pic>
        <p:nvPicPr>
          <p:cNvPr id="10" name="Picture 10"/>
          <p:cNvPicPr>
            <a:picLocks noChangeAspect="1"/>
          </p:cNvPicPr>
          <p:nvPr/>
        </p:nvPicPr>
        <p:blipFill>
          <a:blip r:embed="rId2"/>
          <a:srcRect l="5125" r="5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放射治疗设备与技术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放射治疗技术的临床应用</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https://d.book118.com/815310224024011041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2024-09-01T14:13:55.776</cp:lastPrinted>
  <dcterms:created xsi:type="dcterms:W3CDTF">2024-09-01T06:13:55Z</dcterms:created>
  <dcterms:modified xsi:type="dcterms:W3CDTF">2024-09-01T06:13:57Z</dcterms:modified>
</cp:coreProperties>
</file>