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6410E-D146-4BD9-B25A-17D7A632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B9BBE-114B-4272-BE7C-51ABEE42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7DAAB-B944-40F2-B02E-D6EBF2F4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8B34B-FB27-4E9C-9FCC-5D0424F4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2D3C7-B637-4FAB-93DF-7A25B151D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0B15C-E71D-4A0C-ACA8-E2D269EA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A7748-46A5-4FC1-A3BB-0C04EB052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7BA4F-8936-4604-98A9-67041F704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26EE3-08BB-4B15-A906-8FD64800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2BC3-F99F-4C22-AEFC-7C2350FC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8E1E-A4AC-4C5B-932C-0E863887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111040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如何选择合适的投资项目实现财务自由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监控投资项目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实现财务自由的投资项目案例分析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投资是指投入当前资金或其他资源以期望在未来获得收益的行为。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实现财务自由，提高生活品质，为未来养老、医疗等做准备。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高风险往往伴随着高回报，而低风险则通常对应低回报。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评估自身的风险承受能力，选择适合自己的投资项目。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投资的风险与回报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风险与回报关系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投资的种类与选择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股票、债券、基金、房地产、数字货币等。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选择依据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根据个人投资目标、风险承受能力和市场状况进行选择。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评估项目的经济效益，包括投资回报率、成本效益比等，判断项目是否具有盈利潜力。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评估项目是否符合市场需求，是否有足够的消费者群体和潜在客户。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分析项目所涉及的技术是否成熟、可靠，是否能够满足项目要求。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评估项目面临的市场风险，如政策变化、经济周期波动等。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分析项目所涉及的技术可能存在的风险，如技术更新、技术替代等。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评估项目管理团队的能力和经验，判断项目是否能够得到有效执行。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预测项目未来的收益情况，包括收入、利润等。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预期收益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分析项目的回报周期，即项目投资回收期和投资回报率。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回报周期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评估项目的收益是否稳定，是否有足够的抗风险能力。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收益稳定性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项目回报预测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分析项目所在地的政策环境，包括税收政策、产业政策等。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了解项目所在地的法律法规，判断项目是否符合相关规定。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评估项目所在地的人才环境，包括人力资源供应、人才素质等。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66" r="55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资产配置是指投资者根据自己的风险承受能力和投资目标，将资金分配到不同的资产类别中，以实现风险和收益的平衡。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在资产配置过程中，投资者需要考虑自己的风险承受能力、投资期限、投资目标等因素，选择适合自己的资产类别和比例。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常见的资产类别包括股票、债券、现金、房地产等，投资者可以根据自己的偏好和实际情况进行选择。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https://d.book118.com/815311104041011124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2024-09-28T09:05:24.502</cp:lastPrinted>
  <dcterms:created xsi:type="dcterms:W3CDTF">2024-09-28T01:05:24Z</dcterms:created>
  <dcterms:modified xsi:type="dcterms:W3CDTF">2024-09-28T01:05:26Z</dcterms:modified>
</cp:coreProperties>
</file>