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189FB6-D0FF-4608-8B5F-6A4B4B7F6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9C940-331A-4A22-A212-A50180157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D03337-B93B-4028-9B0D-D4BE7D109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BA5DC7-934E-463B-8185-4DC0760EAF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165F85-0EC2-4289-BE60-55FBB0EB22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37BC01-E727-4BE3-B839-FED8F1ABB4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BF8364-988F-4FE6-B085-98D444651D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D9AAD-53A8-4F26-AC18-3965481DC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9ACB60-9F0B-4C9E-BC3C-4AC86D747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46054B-E454-447B-B538-9448D76B6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51B611-0314-4E74-8D78-F1E22B867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11141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砌体维护与修复技术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砌体维护与修复概述
 砌体损坏原因与分类
 砌体维护材料与工具
 砌体修复技术与步骤
 典型案例分析与处理
 砌体维护安全与防护
 砌体修复质量控制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砌体维护与修复概述</a:t>
            </a:r>
          </a:p>
        </p:txBody>
      </p:sp>
      <p:sp>
        <p:nvSpPr>
          <p:cNvPr id="3" name="Subtitle 2"/>
          <p:cNvSpPr>
            <a:spLocks noGrp="1"/>
          </p:cNvSpPr>
          <p:nvPr>
            <p:ph type="subTitle" idx="1"/>
          </p:nvPr>
        </p:nvSpPr>
        <p:spPr/>
        <p:txBody>
          <a:bodyPr/>
          <a:lstStyle/>
          <a:p>
            <a:r>
              <a:t>砌体维护与修复技术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砌体维护与修复概述</a:t>
            </a:r>
          </a:p>
        </p:txBody>
      </p:sp>
      <p:sp>
        <p:nvSpPr>
          <p:cNvPr id="3" name="Content Placeholder 2"/>
          <p:cNvSpPr>
            <a:spLocks noGrp="1"/>
          </p:cNvSpPr>
          <p:nvPr>
            <p:ph sz="half" idx="2"/>
          </p:nvPr>
        </p:nvSpPr>
        <p:spPr/>
        <p:txBody>
          <a:bodyPr/>
          <a:lstStyle/>
          <a:p>
            <a:r>
              <a:t>1.砌体结构是建筑工程中常见的结构形式，由于其材料性质和构造特点，容易出现开裂、变形等问题，因此进行维护与修复非常重要。</a:t>
            </a:r>
          </a:p>
          <a:p>
            <a:r>
              <a:t>2.砌体维护与修复可以保证建筑物的安全性和稳定性，延长使用寿命，提高建筑物的经济效益和社会效益。</a:t>
            </a:r>
          </a:p>
          <a:p/>
        </p:txBody>
      </p:sp>
      <p:sp>
        <p:nvSpPr>
          <p:cNvPr id="4" name="Text Placeholder 3"/>
          <p:cNvSpPr>
            <a:spLocks noGrp="1"/>
          </p:cNvSpPr>
          <p:nvPr>
            <p:ph type="body" idx="3"/>
          </p:nvPr>
        </p:nvSpPr>
        <p:spPr/>
        <p:txBody>
          <a:bodyPr/>
          <a:lstStyle/>
          <a:p>
            <a:r>
              <a:t>砌体维护与修复的常见问题</a:t>
            </a:r>
          </a:p>
        </p:txBody>
      </p:sp>
      <p:sp>
        <p:nvSpPr>
          <p:cNvPr id="5" name="Content Placeholder 4"/>
          <p:cNvSpPr>
            <a:spLocks noGrp="1"/>
          </p:cNvSpPr>
          <p:nvPr>
            <p:ph sz="half" idx="4"/>
          </p:nvPr>
        </p:nvSpPr>
        <p:spPr/>
        <p:txBody>
          <a:bodyPr/>
          <a:lstStyle/>
          <a:p>
            <a:r>
              <a:t>1.砌体开裂是常见的维护问题，主要由于材料质量、施工不当、环境因素等引起。</a:t>
            </a:r>
          </a:p>
          <a:p>
            <a:r>
              <a:t>2.砌体变形也是常见问题，包括基础沉降、温度变化等因素引起的变形。</a:t>
            </a:r>
          </a:p>
          <a:p/>
        </p:txBody>
      </p:sp>
      <p:sp>
        <p:nvSpPr>
          <p:cNvPr id="6" name="Text Placeholder 5"/>
          <p:cNvSpPr>
            <a:spLocks noGrp="1"/>
          </p:cNvSpPr>
          <p:nvPr>
            <p:ph type="body" idx="1"/>
          </p:nvPr>
        </p:nvSpPr>
        <p:spPr/>
        <p:txBody>
          <a:bodyPr/>
          <a:lstStyle/>
          <a:p>
            <a:r>
              <a:t>砌体维护与修复的重要性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砌体维护与修复概述</a:t>
            </a:r>
          </a:p>
        </p:txBody>
      </p:sp>
      <p:sp>
        <p:nvSpPr>
          <p:cNvPr id="3" name="Text Placeholder 2"/>
          <p:cNvSpPr>
            <a:spLocks noGrp="1"/>
          </p:cNvSpPr>
          <p:nvPr>
            <p:ph type="body" idx="1"/>
          </p:nvPr>
        </p:nvSpPr>
        <p:spPr/>
        <p:txBody>
          <a:bodyPr/>
          <a:lstStyle/>
          <a:p>
            <a:r>
              <a:t>砌体维护与修复的原则和方法</a:t>
            </a:r>
          </a:p>
        </p:txBody>
      </p:sp>
      <p:sp>
        <p:nvSpPr>
          <p:cNvPr id="4" name="Content Placeholder 3"/>
          <p:cNvSpPr>
            <a:spLocks noGrp="1"/>
          </p:cNvSpPr>
          <p:nvPr>
            <p:ph sz="half" idx="2"/>
          </p:nvPr>
        </p:nvSpPr>
        <p:spPr/>
        <p:txBody>
          <a:bodyPr/>
          <a:lstStyle/>
          <a:p>
            <a:r>
              <a:t>1.砌体维护与修复应遵循安全、可靠、经济、美观的原则，综合考虑建筑物的使用功能和设计要求。</a:t>
            </a:r>
          </a:p>
          <a:p>
            <a:r>
              <a:t>2.常见的方法包括加固、修补、替换等，具体方法应根据问题情况和实际情况选择。</a:t>
            </a:r>
          </a:p>
          <a:p/>
        </p:txBody>
      </p:sp>
      <p:sp>
        <p:nvSpPr>
          <p:cNvPr id="5" name="Text Placeholder 4"/>
          <p:cNvSpPr>
            <a:spLocks noGrp="1"/>
          </p:cNvSpPr>
          <p:nvPr>
            <p:ph type="body" idx="3"/>
          </p:nvPr>
        </p:nvSpPr>
        <p:spPr/>
        <p:txBody>
          <a:bodyPr/>
          <a:lstStyle/>
          <a:p>
            <a:r>
              <a:t>砌体维护与修复的材料选择</a:t>
            </a:r>
          </a:p>
        </p:txBody>
      </p:sp>
      <p:sp>
        <p:nvSpPr>
          <p:cNvPr id="6" name="Content Placeholder 5"/>
          <p:cNvSpPr>
            <a:spLocks noGrp="1"/>
          </p:cNvSpPr>
          <p:nvPr>
            <p:ph sz="half" idx="4"/>
          </p:nvPr>
        </p:nvSpPr>
        <p:spPr/>
        <p:txBody>
          <a:bodyPr/>
          <a:lstStyle/>
          <a:p>
            <a:r>
              <a:t>1.选择高质量的材料是保证维护与修复效果的关键，应考虑材料的强度、稳定性、耐久性等性质。</a:t>
            </a:r>
          </a:p>
          <a:p>
            <a:r>
              <a:t>2.常见的材料包括砖、石材、混凝土等，应选择符合要求的材料。</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砌体维护与修复概述</a:t>
            </a:r>
          </a:p>
        </p:txBody>
      </p:sp>
      <p:sp>
        <p:nvSpPr>
          <p:cNvPr id="3" name="Text Placeholder 2"/>
          <p:cNvSpPr>
            <a:spLocks noGrp="1"/>
          </p:cNvSpPr>
          <p:nvPr>
            <p:ph type="body" idx="1"/>
          </p:nvPr>
        </p:nvSpPr>
        <p:spPr/>
        <p:txBody>
          <a:bodyPr/>
          <a:lstStyle/>
          <a:p>
            <a:r>
              <a:t>砌体维护与修复的施工工艺</a:t>
            </a:r>
          </a:p>
        </p:txBody>
      </p:sp>
      <p:sp>
        <p:nvSpPr>
          <p:cNvPr id="4" name="Content Placeholder 3"/>
          <p:cNvSpPr>
            <a:spLocks noGrp="1"/>
          </p:cNvSpPr>
          <p:nvPr>
            <p:ph sz="half" idx="2"/>
          </p:nvPr>
        </p:nvSpPr>
        <p:spPr/>
        <p:txBody>
          <a:bodyPr/>
          <a:lstStyle/>
          <a:p>
            <a:r>
              <a:t>1.施工前应进行详细的勘察和设计，确定施工方案和施工方法。</a:t>
            </a:r>
          </a:p>
          <a:p>
            <a:r>
              <a:t>2.施工过程中应注意质量控制和安全措施，保证施工进度和施工效果。</a:t>
            </a:r>
          </a:p>
          <a:p/>
        </p:txBody>
      </p:sp>
      <p:sp>
        <p:nvSpPr>
          <p:cNvPr id="5" name="Text Placeholder 4"/>
          <p:cNvSpPr>
            <a:spLocks noGrp="1"/>
          </p:cNvSpPr>
          <p:nvPr>
            <p:ph type="body" idx="3"/>
          </p:nvPr>
        </p:nvSpPr>
        <p:spPr/>
        <p:txBody>
          <a:bodyPr/>
          <a:lstStyle/>
          <a:p>
            <a:r>
              <a:t>砌体维护与修复的未来发展趋势</a:t>
            </a:r>
          </a:p>
        </p:txBody>
      </p:sp>
      <p:sp>
        <p:nvSpPr>
          <p:cNvPr id="6" name="Content Placeholder 5"/>
          <p:cNvSpPr>
            <a:spLocks noGrp="1"/>
          </p:cNvSpPr>
          <p:nvPr>
            <p:ph sz="half" idx="4"/>
          </p:nvPr>
        </p:nvSpPr>
        <p:spPr/>
        <p:txBody>
          <a:bodyPr/>
          <a:lstStyle/>
          <a:p>
            <a:r>
              <a:t>1.随着科技的不断进步，砌体维护与修复技术将不断更新换代，向着更高效、更环保的方向发展。</a:t>
            </a:r>
          </a:p>
          <a:p>
            <a:r>
              <a:t>2.未来将更加注重预防性维护和修复，提高建筑物的使用寿命和经济效益。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砌体损坏原因与分类</a:t>
            </a:r>
          </a:p>
        </p:txBody>
      </p:sp>
      <p:sp>
        <p:nvSpPr>
          <p:cNvPr id="3" name="Subtitle 2"/>
          <p:cNvSpPr>
            <a:spLocks noGrp="1"/>
          </p:cNvSpPr>
          <p:nvPr>
            <p:ph type="subTitle" idx="1"/>
          </p:nvPr>
        </p:nvSpPr>
        <p:spPr/>
        <p:txBody>
          <a:bodyPr/>
          <a:lstStyle/>
          <a:p>
            <a:r>
              <a:t>砌体维护与修复技术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砌体损坏原因与分类</a:t>
            </a:r>
          </a:p>
        </p:txBody>
      </p:sp>
      <p:sp>
        <p:nvSpPr>
          <p:cNvPr id="3" name="Text Placeholder 2"/>
          <p:cNvSpPr>
            <a:spLocks noGrp="1"/>
          </p:cNvSpPr>
          <p:nvPr>
            <p:ph type="body" idx="1"/>
          </p:nvPr>
        </p:nvSpPr>
        <p:spPr/>
        <p:txBody>
          <a:bodyPr/>
          <a:lstStyle/>
          <a:p>
            <a:r>
              <a:t>砌体损坏原因概述</a:t>
            </a:r>
          </a:p>
        </p:txBody>
      </p:sp>
      <p:sp>
        <p:nvSpPr>
          <p:cNvPr id="4" name="Content Placeholder 3"/>
          <p:cNvSpPr>
            <a:spLocks noGrp="1"/>
          </p:cNvSpPr>
          <p:nvPr>
            <p:ph sz="half" idx="2"/>
          </p:nvPr>
        </p:nvSpPr>
        <p:spPr/>
        <p:txBody>
          <a:bodyPr/>
          <a:lstStyle/>
          <a:p>
            <a:r>
              <a:t>1.自然因素：包括风雨侵蚀、温度变化等，这些因素会导致砌体材料的老化和破坏。</a:t>
            </a:r>
          </a:p>
          <a:p>
            <a:r>
              <a:t>2.人为因素：例如设计不当、施工质量差、使用不当等，都会造成砌体的损坏。</a:t>
            </a:r>
          </a:p>
          <a:p/>
        </p:txBody>
      </p:sp>
      <p:sp>
        <p:nvSpPr>
          <p:cNvPr id="5" name="Text Placeholder 4"/>
          <p:cNvSpPr>
            <a:spLocks noGrp="1"/>
          </p:cNvSpPr>
          <p:nvPr>
            <p:ph type="body" idx="3"/>
          </p:nvPr>
        </p:nvSpPr>
        <p:spPr/>
        <p:txBody>
          <a:bodyPr/>
          <a:lstStyle/>
          <a:p>
            <a:r>
              <a:t>自然因素引起的损坏</a:t>
            </a:r>
          </a:p>
        </p:txBody>
      </p:sp>
      <p:sp>
        <p:nvSpPr>
          <p:cNvPr id="6" name="Content Placeholder 5"/>
          <p:cNvSpPr>
            <a:spLocks noGrp="1"/>
          </p:cNvSpPr>
          <p:nvPr>
            <p:ph sz="half" idx="4"/>
          </p:nvPr>
        </p:nvSpPr>
        <p:spPr/>
        <p:txBody>
          <a:bodyPr/>
          <a:lstStyle/>
          <a:p>
            <a:r>
              <a:t>1.风雨侵蚀：雨水渗透和冰冻融化会引起砌体的膨胀和收缩，从而导致开裂和破损。</a:t>
            </a:r>
          </a:p>
          <a:p>
            <a:r>
              <a:t>2.温度变化：季节性的温度变化会引起砌体的热胀冷缩，长期作用下会导致砌体的变形和开裂。</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砌体损坏原因与分类</a:t>
            </a:r>
          </a:p>
        </p:txBody>
      </p:sp>
      <p:sp>
        <p:nvSpPr>
          <p:cNvPr id="3" name="Text Placeholder 2"/>
          <p:cNvSpPr>
            <a:spLocks noGrp="1"/>
          </p:cNvSpPr>
          <p:nvPr>
            <p:ph type="body" idx="1"/>
          </p:nvPr>
        </p:nvSpPr>
        <p:spPr/>
        <p:txBody>
          <a:bodyPr/>
          <a:lstStyle/>
          <a:p>
            <a:r>
              <a:t>人为因素引起的损坏</a:t>
            </a:r>
          </a:p>
        </p:txBody>
      </p:sp>
      <p:sp>
        <p:nvSpPr>
          <p:cNvPr id="4" name="Content Placeholder 3"/>
          <p:cNvSpPr>
            <a:spLocks noGrp="1"/>
          </p:cNvSpPr>
          <p:nvPr>
            <p:ph sz="half" idx="2"/>
          </p:nvPr>
        </p:nvSpPr>
        <p:spPr/>
        <p:txBody>
          <a:bodyPr/>
          <a:lstStyle/>
          <a:p>
            <a:r>
              <a:t>1.设计不当：例如荷载计算错误、结构设计不合理等，会导致砌体在使用过程中发生损坏。</a:t>
            </a:r>
          </a:p>
          <a:p>
            <a:r>
              <a:t>2.施工质量差：例如材料质量不合格、施工工艺不当等，都会影响砌体的强度和稳定性。</a:t>
            </a:r>
          </a:p>
          <a:p>
            <a:r>
              <a:t>3.使用不当：例如超载使用、随意改变结构等，都会对砌体造成损害。</a:t>
            </a:r>
          </a:p>
          <a:p/>
        </p:txBody>
      </p:sp>
      <p:sp>
        <p:nvSpPr>
          <p:cNvPr id="5" name="Text Placeholder 4"/>
          <p:cNvSpPr>
            <a:spLocks noGrp="1"/>
          </p:cNvSpPr>
          <p:nvPr>
            <p:ph type="body" idx="3"/>
          </p:nvPr>
        </p:nvSpPr>
        <p:spPr/>
        <p:txBody>
          <a:bodyPr/>
          <a:lstStyle/>
          <a:p>
            <a:r>
              <a:t>砌体损坏分类</a:t>
            </a:r>
          </a:p>
        </p:txBody>
      </p:sp>
      <p:sp>
        <p:nvSpPr>
          <p:cNvPr id="6" name="Content Placeholder 5"/>
          <p:cNvSpPr>
            <a:spLocks noGrp="1"/>
          </p:cNvSpPr>
          <p:nvPr>
            <p:ph sz="half" idx="4"/>
          </p:nvPr>
        </p:nvSpPr>
        <p:spPr/>
        <p:txBody>
          <a:bodyPr/>
          <a:lstStyle/>
          <a:p>
            <a:r>
              <a:t>1.开裂：包括表面开裂和深层开裂，主要是由于砌体的强度和稳定性不足引起的。</a:t>
            </a:r>
          </a:p>
          <a:p>
            <a:r>
              <a:t>2.变形：包括倾斜、下沉等，主要是由于地基不均匀沉降或结构设计不合理引起的。</a:t>
            </a:r>
          </a:p>
          <a:p>
            <a:r>
              <a:t>3.破损：包括掉块、破碎等，主要是由于自然因素或人为因素造成的砌体材料损伤。</a:t>
            </a:r>
          </a:p>
          <a:p>
            <a:r>
              <a:t>以上内容仅供参考，具体的施工方案和修复技术需要根据实际情况进行确定。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砌体维护材料与工具</a:t>
            </a:r>
          </a:p>
        </p:txBody>
      </p:sp>
      <p:sp>
        <p:nvSpPr>
          <p:cNvPr id="3" name="Subtitle 2"/>
          <p:cNvSpPr>
            <a:spLocks noGrp="1"/>
          </p:cNvSpPr>
          <p:nvPr>
            <p:ph type="subTitle" idx="1"/>
          </p:nvPr>
        </p:nvSpPr>
        <p:spPr/>
        <p:txBody>
          <a:bodyPr/>
          <a:lstStyle/>
          <a:p>
            <a:r>
              <a:t>砌体维护与修复技术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砌体维护材料与工具</a:t>
            </a:r>
          </a:p>
        </p:txBody>
      </p:sp>
      <p:sp>
        <p:nvSpPr>
          <p:cNvPr id="3" name="Text Placeholder 2"/>
          <p:cNvSpPr>
            <a:spLocks noGrp="1"/>
          </p:cNvSpPr>
          <p:nvPr>
            <p:ph type="body" idx="1"/>
          </p:nvPr>
        </p:nvSpPr>
        <p:spPr/>
        <p:txBody>
          <a:bodyPr/>
          <a:lstStyle/>
          <a:p>
            <a:r>
              <a:t>传统砌体维护材料</a:t>
            </a:r>
          </a:p>
        </p:txBody>
      </p:sp>
      <p:sp>
        <p:nvSpPr>
          <p:cNvPr id="4" name="Content Placeholder 3"/>
          <p:cNvSpPr>
            <a:spLocks noGrp="1"/>
          </p:cNvSpPr>
          <p:nvPr>
            <p:ph sz="half" idx="2"/>
          </p:nvPr>
        </p:nvSpPr>
        <p:spPr/>
        <p:txBody>
          <a:bodyPr/>
          <a:lstStyle/>
          <a:p>
            <a:r>
              <a:t>1.利用天然的石材，砖，瓦等材料进行砌体的维护和修复，具有良好的耐久性和稳定性。</a:t>
            </a:r>
          </a:p>
          <a:p>
            <a:r>
              <a:t>2.传统的砌体维护材料在视觉效果上能保持与原有建筑风格的统一。</a:t>
            </a:r>
          </a:p>
          <a:p>
            <a:r>
              <a:t>3.材料获取相对容易，施工技艺成熟，成本相对较低。</a:t>
            </a:r>
          </a:p>
          <a:p/>
        </p:txBody>
      </p:sp>
      <p:sp>
        <p:nvSpPr>
          <p:cNvPr id="5" name="Text Placeholder 4"/>
          <p:cNvSpPr>
            <a:spLocks noGrp="1"/>
          </p:cNvSpPr>
          <p:nvPr>
            <p:ph type="body" idx="3"/>
          </p:nvPr>
        </p:nvSpPr>
        <p:spPr/>
        <p:txBody>
          <a:bodyPr/>
          <a:lstStyle/>
          <a:p>
            <a:r>
              <a:t>现代砌体维护材料</a:t>
            </a:r>
          </a:p>
        </p:txBody>
      </p:sp>
      <p:sp>
        <p:nvSpPr>
          <p:cNvPr id="6" name="Content Placeholder 5"/>
          <p:cNvSpPr>
            <a:spLocks noGrp="1"/>
          </p:cNvSpPr>
          <p:nvPr>
            <p:ph sz="half" idx="4"/>
          </p:nvPr>
        </p:nvSpPr>
        <p:spPr/>
        <p:txBody>
          <a:bodyPr/>
          <a:lstStyle/>
          <a:p>
            <a:r>
              <a:t>1.包括预制混凝土块，高性能砂浆等，具有高强度，高韧性，防水等特性。</a:t>
            </a:r>
          </a:p>
          <a:p>
            <a:r>
              <a:t>2.现代砌体维护材料可以提供更加多样化的设计和功能，满足更加复杂的维护需求。</a:t>
            </a:r>
          </a:p>
          <a:p>
            <a:r>
              <a:t>3.材料的生产和使用过程更加注重环保和可持续性。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砌体维护材料与工具</a:t>
            </a:r>
          </a:p>
        </p:txBody>
      </p:sp>
      <p:sp>
        <p:nvSpPr>
          <p:cNvPr id="3" name="Text Placeholder 2"/>
          <p:cNvSpPr>
            <a:spLocks noGrp="1"/>
          </p:cNvSpPr>
          <p:nvPr>
            <p:ph type="body" idx="1"/>
          </p:nvPr>
        </p:nvSpPr>
        <p:spPr/>
        <p:txBody>
          <a:bodyPr/>
          <a:lstStyle/>
          <a:p>
            <a:r>
              <a:t>砌体维护工具</a:t>
            </a:r>
          </a:p>
        </p:txBody>
      </p:sp>
      <p:sp>
        <p:nvSpPr>
          <p:cNvPr id="4" name="Content Placeholder 3"/>
          <p:cNvSpPr>
            <a:spLocks noGrp="1"/>
          </p:cNvSpPr>
          <p:nvPr>
            <p:ph sz="half" idx="2"/>
          </p:nvPr>
        </p:nvSpPr>
        <p:spPr/>
        <p:txBody>
          <a:bodyPr/>
          <a:lstStyle/>
          <a:p>
            <a:r>
              <a:t>1.手动工具如瓦刀，线锤，水平尺等，用于基础的砌体维护和修复工作。</a:t>
            </a:r>
          </a:p>
          <a:p>
            <a:r>
              <a:t>2.电动工具如电钻，电锯等，用于提高施工效率，处理更加复杂的砌体维护任务。</a:t>
            </a:r>
          </a:p>
          <a:p>
            <a:r>
              <a:t>3.特种设备如吊篮，脚手架等，为高空和大型砌体维护工程提供安全和效率保障。</a:t>
            </a:r>
          </a:p>
          <a:p>
            <a:r>
              <a:t>以上内容仅供参考，具体施工需要根据实际的工程情况和需求来选择适合的材料和工具。</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砌体修复技术与步骤</a:t>
            </a:r>
          </a:p>
        </p:txBody>
      </p:sp>
      <p:sp>
        <p:nvSpPr>
          <p:cNvPr id="3" name="Subtitle 2"/>
          <p:cNvSpPr>
            <a:spLocks noGrp="1"/>
          </p:cNvSpPr>
          <p:nvPr>
            <p:ph type="subTitle" idx="1"/>
          </p:nvPr>
        </p:nvSpPr>
        <p:spPr/>
        <p:txBody>
          <a:bodyPr/>
          <a:lstStyle/>
          <a:p>
            <a:r>
              <a:t>砌体维护与修复技术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砌体修复技术与步骤</a:t>
            </a:r>
          </a:p>
        </p:txBody>
      </p:sp>
      <p:sp>
        <p:nvSpPr>
          <p:cNvPr id="3" name="Content Placeholder 2"/>
          <p:cNvSpPr>
            <a:spLocks noGrp="1"/>
          </p:cNvSpPr>
          <p:nvPr>
            <p:ph sz="half" idx="2"/>
          </p:nvPr>
        </p:nvSpPr>
        <p:spPr/>
        <p:txBody>
          <a:bodyPr/>
          <a:lstStyle/>
          <a:p>
            <a:r>
              <a:t>1.砌体修复的主要技术和方法包括表面处理技术、局部修复技术、结构加固技术等。</a:t>
            </a:r>
          </a:p>
          <a:p>
            <a:r>
              <a:t>2.修复步骤一般包括损伤诊断、修复方案设计、修复施工、质量检测等。</a:t>
            </a:r>
          </a:p>
          <a:p>
            <a:r>
              <a:t>3.砌体修复技术与步骤的选择需要根据具体的工程情况和损伤程度来确定。</a:t>
            </a:r>
          </a:p>
          <a:p/>
        </p:txBody>
      </p:sp>
      <p:sp>
        <p:nvSpPr>
          <p:cNvPr id="4" name="Text Placeholder 3"/>
          <p:cNvSpPr>
            <a:spLocks noGrp="1"/>
          </p:cNvSpPr>
          <p:nvPr>
            <p:ph type="body" idx="3"/>
          </p:nvPr>
        </p:nvSpPr>
        <p:spPr/>
        <p:txBody>
          <a:bodyPr/>
          <a:lstStyle/>
          <a:p>
            <a:r>
              <a:t>表面处理技术</a:t>
            </a:r>
          </a:p>
        </p:txBody>
      </p:sp>
      <p:sp>
        <p:nvSpPr>
          <p:cNvPr id="5" name="Content Placeholder 4"/>
          <p:cNvSpPr>
            <a:spLocks noGrp="1"/>
          </p:cNvSpPr>
          <p:nvPr>
            <p:ph sz="half" idx="4"/>
          </p:nvPr>
        </p:nvSpPr>
        <p:spPr/>
        <p:txBody>
          <a:bodyPr/>
          <a:lstStyle/>
          <a:p>
            <a:r>
              <a:t>1.表面处理技术主要用于修复砌体表层的损伤和裂缝，包括表面清理、填补、密封等步骤。</a:t>
            </a:r>
          </a:p>
          <a:p>
            <a:r>
              <a:t>2.表面处理技术可以有效提高砌体的防水性和耐久性，延长砌体的使用寿命。</a:t>
            </a:r>
          </a:p>
          <a:p>
            <a:r>
              <a:t>3.表面处理技术施工前需要对砌体进行全面的检查和分析，确定处理方案和材料选择。</a:t>
            </a:r>
          </a:p>
          <a:p/>
        </p:txBody>
      </p:sp>
      <p:sp>
        <p:nvSpPr>
          <p:cNvPr id="6" name="Text Placeholder 5"/>
          <p:cNvSpPr>
            <a:spLocks noGrp="1"/>
          </p:cNvSpPr>
          <p:nvPr>
            <p:ph type="body" idx="1"/>
          </p:nvPr>
        </p:nvSpPr>
        <p:spPr/>
        <p:txBody>
          <a:bodyPr/>
          <a:lstStyle/>
          <a:p>
            <a:r>
              <a:t>砌体修复技术与步骤概述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砌体修复技术与步骤</a:t>
            </a:r>
          </a:p>
        </p:txBody>
      </p:sp>
      <p:sp>
        <p:nvSpPr>
          <p:cNvPr id="3" name="Text Placeholder 2"/>
          <p:cNvSpPr>
            <a:spLocks noGrp="1"/>
          </p:cNvSpPr>
          <p:nvPr>
            <p:ph type="body" idx="1"/>
          </p:nvPr>
        </p:nvSpPr>
        <p:spPr/>
        <p:txBody>
          <a:bodyPr/>
          <a:lstStyle/>
          <a:p>
            <a:r>
              <a:t>局部修复技术</a:t>
            </a:r>
          </a:p>
        </p:txBody>
      </p:sp>
      <p:sp>
        <p:nvSpPr>
          <p:cNvPr id="4" name="Content Placeholder 3"/>
          <p:cNvSpPr>
            <a:spLocks noGrp="1"/>
          </p:cNvSpPr>
          <p:nvPr>
            <p:ph sz="half" idx="2"/>
          </p:nvPr>
        </p:nvSpPr>
        <p:spPr/>
        <p:txBody>
          <a:bodyPr/>
          <a:lstStyle/>
          <a:p>
            <a:r>
              <a:t>1.局部修复技术主要用于修复砌体的局部损伤和破坏，如砖块破损、灰缝开裂等。</a:t>
            </a:r>
          </a:p>
          <a:p>
            <a:r>
              <a:t>2.局部修复需要根据损伤情况进行局部拆除和重砌，或者采用高强度的修复材料进行填补和加固。</a:t>
            </a:r>
          </a:p>
          <a:p>
            <a:r>
              <a:t>3.局部修复技术需要考虑到修复材料和原有砌体的兼容性，以及修复后对砌体整体结构的影响。</a:t>
            </a:r>
          </a:p>
          <a:p/>
        </p:txBody>
      </p:sp>
      <p:sp>
        <p:nvSpPr>
          <p:cNvPr id="5" name="Text Placeholder 4"/>
          <p:cNvSpPr>
            <a:spLocks noGrp="1"/>
          </p:cNvSpPr>
          <p:nvPr>
            <p:ph type="body" idx="3"/>
          </p:nvPr>
        </p:nvSpPr>
        <p:spPr/>
        <p:txBody>
          <a:bodyPr/>
          <a:lstStyle/>
          <a:p>
            <a:r>
              <a:t>结构加固技术</a:t>
            </a:r>
          </a:p>
        </p:txBody>
      </p:sp>
      <p:sp>
        <p:nvSpPr>
          <p:cNvPr id="6" name="Content Placeholder 5"/>
          <p:cNvSpPr>
            <a:spLocks noGrp="1"/>
          </p:cNvSpPr>
          <p:nvPr>
            <p:ph sz="half" idx="4"/>
          </p:nvPr>
        </p:nvSpPr>
        <p:spPr/>
        <p:txBody>
          <a:bodyPr/>
          <a:lstStyle/>
          <a:p>
            <a:r>
              <a:t>1.结构加固技术主要用于修复砌体结构的整体性损伤和变形，提高砌体的承载能力和稳定性。</a:t>
            </a:r>
          </a:p>
          <a:p>
            <a:r>
              <a:t>2.结构加固可以采用外部加固和内部加固两种方式，具体方案需要根据工程情况和损伤程度来确定。</a:t>
            </a:r>
          </a:p>
          <a:p>
            <a:r>
              <a:t>3.结构加固技术需要考虑到施工过程中对周围环境和设施的影响，以及加固后对砌体美观度的影响。</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砌体修复技术与步骤</a:t>
            </a:r>
          </a:p>
        </p:txBody>
      </p:sp>
      <p:sp>
        <p:nvSpPr>
          <p:cNvPr id="3" name="Text Placeholder 2"/>
          <p:cNvSpPr>
            <a:spLocks noGrp="1"/>
          </p:cNvSpPr>
          <p:nvPr>
            <p:ph type="body" idx="1"/>
          </p:nvPr>
        </p:nvSpPr>
        <p:spPr/>
        <p:txBody>
          <a:bodyPr/>
          <a:lstStyle/>
          <a:p>
            <a:r>
              <a:t>修复材料选择与使用</a:t>
            </a:r>
          </a:p>
        </p:txBody>
      </p:sp>
      <p:sp>
        <p:nvSpPr>
          <p:cNvPr id="4" name="Content Placeholder 3"/>
          <p:cNvSpPr>
            <a:spLocks noGrp="1"/>
          </p:cNvSpPr>
          <p:nvPr>
            <p:ph sz="half" idx="2"/>
          </p:nvPr>
        </p:nvSpPr>
        <p:spPr/>
        <p:txBody>
          <a:bodyPr/>
          <a:lstStyle/>
          <a:p>
            <a:r>
              <a:t>1.修复材料的选择需要根据砌体的材质、损伤程度和修复技术要求来确定，常用的修复材料包括水泥砂浆、混凝土、砖石等。</a:t>
            </a:r>
          </a:p>
          <a:p>
            <a:r>
              <a:t>2.修复材料的使用需要考虑到施工工艺和操作方法，确保修复质量和效果。</a:t>
            </a:r>
          </a:p>
          <a:p>
            <a:r>
              <a:t>3.修复材料需要具备高强度、高韧性、防水性等性能，以提高砌体的耐久性和使用寿命。</a:t>
            </a:r>
          </a:p>
          <a:p/>
        </p:txBody>
      </p:sp>
      <p:sp>
        <p:nvSpPr>
          <p:cNvPr id="5" name="Text Placeholder 4"/>
          <p:cNvSpPr>
            <a:spLocks noGrp="1"/>
          </p:cNvSpPr>
          <p:nvPr>
            <p:ph type="body" idx="3"/>
          </p:nvPr>
        </p:nvSpPr>
        <p:spPr/>
        <p:txBody>
          <a:bodyPr/>
          <a:lstStyle/>
          <a:p>
            <a:r>
              <a:t>施工质量控制与验收</a:t>
            </a:r>
          </a:p>
        </p:txBody>
      </p:sp>
      <p:sp>
        <p:nvSpPr>
          <p:cNvPr id="6" name="Content Placeholder 5"/>
          <p:cNvSpPr>
            <a:spLocks noGrp="1"/>
          </p:cNvSpPr>
          <p:nvPr>
            <p:ph sz="half" idx="4"/>
          </p:nvPr>
        </p:nvSpPr>
        <p:spPr/>
        <p:txBody>
          <a:bodyPr/>
          <a:lstStyle/>
          <a:p>
            <a:r>
              <a:t>1.施工质量控制需要在施工过程中进行全面的监测和管理，确保每个环节的施工质量符合要求。</a:t>
            </a:r>
          </a:p>
          <a:p>
            <a:r>
              <a:t>2.验收过程需要对修复后的砌体进行全面的检测和评估，包括外观质量、结构性能、安全性等方面。</a:t>
            </a:r>
          </a:p>
          <a:p>
            <a:r>
              <a:t>3.施工质量控制和验收需要遵循相关的工程规范和标准，确保修复工程的质量和效果。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https://d.book118.com/815311141202011042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砌体维护与修复概述</vt:lpstr>
      <vt:lpstr> 砌体维护与修复概述</vt:lpstr>
      <vt:lpstr> 砌体维护与修复概述</vt:lpstr>
      <vt:lpstr> 砌体维护与修复概述</vt:lpstr>
      <vt:lpstr> 砌体损坏原因与分类</vt:lpstr>
      <vt:lpstr> 砌体损坏原因与分类</vt:lpstr>
      <vt:lpstr> 砌体损坏原因与分类</vt:lpstr>
      <vt:lpstr> 砌体维护材料与工具</vt:lpstr>
      <vt:lpstr> 砌体维护材料与工具</vt:lpstr>
      <vt:lpstr> 砌体维护材料与工具</vt:lpstr>
      <vt:lpstr> 砌体修复技术与步骤</vt:lpstr>
      <vt:lpstr> 砌体修复技术与步骤</vt:lpstr>
      <vt:lpstr> 砌体修复技术与步骤</vt:lpstr>
      <vt:lpstr> 砌体修复技术与步骤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2024-09-03T20:04:43.557</cp:lastPrinted>
  <dcterms:created xsi:type="dcterms:W3CDTF">2024-09-03T12:04:43Z</dcterms:created>
  <dcterms:modified xsi:type="dcterms:W3CDTF">2024-09-03T12:04:45Z</dcterms:modified>
</cp:coreProperties>
</file>