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CD140-9288-461C-96C1-F7650F5D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32155-DF28-431E-BEEB-E7865CD6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3B3B7-8F48-4E6F-89E1-E1C7E04DB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5A416-7722-4DE6-BC4A-214BE2E22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ABA7F-42E1-4ABF-A640-AC69EA2F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2EF24-9C3A-4247-B138-191A49C43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5261D-03F3-4E40-907D-2D1D871C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07FB1-8706-435A-94D2-6E2E867B6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67EFA-F048-42D6-BDF3-CDDB7730D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716C9-A291-4322-A8BE-29112740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48118-CA5A-433D-BFAE-00D24975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113320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《制造企业业务流程》ppt课件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制造企业业务流程概述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制造企业采购管理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制造企业生产管理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制造企业销售管理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制造企业物流管理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制造企业财务管理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制造企业业务流程概述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制造企业业务流程是指企业内部一系列活动的组合，包括原材料采购、生产、物流、销售等环节，旨在实现企业的经营目标。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制造企业业务流程具有明确的流程顺序和逻辑关系，各个环节相互依存、相互制约。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制造企业业务流程的目标是实现企业的经营目标，提高企业的经济效益和市场竞争力。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制造企业业务流程需要利用各种资源，包括人力、物力、财力等，来实现流程的运作。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通过优化业务流程，可以提高企业内部运作效率，降低成本，提高企业的经济效益。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优化业务流程可以提高企业的市场竞争力，使企业在激烈的市场竞争中立于不败之地。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优化业务流程可以促进企业内部创新，推动企业不断改进和升级产品和服务。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制造企业业务流程可以分为生产流程、采购流程、销售流程、物流流程等。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按业务功能划分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制造企业业务流程可以分为简单流程、复杂流程和高度复杂流程。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按流程复杂度划分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制造企业业务流程可以分为部门级流程、企业级流程和产业链级流程。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按流程范围划分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制造企业采购管理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评估供应商的信誉、产品质量、价格、交货期和服务，确保供应商能够满足制造企业的需求。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定期对供应商进行评估，以确保供应商持续提供优质的产品和服务。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根据生产计划和库存情况制定采购计划，明确采购物品、数量、时间和方式。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按照采购计划进行采购，确保按时、按质、按量完成采购任务。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分析采购成本，包括供应商报价、运输费用、关税等，确保采购成本合理。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通过比价、谈判、优化采购策略等方式，降低采购成本。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识别潜在的采购风险，如供应商破产、交货延迟等。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制定应对策略，如备选供应商、合同条款等，以降低风险对制造企业的影响。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采购风险与应对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制造企业生产管理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生产计划是生产管理的核心，它决定了企业的生产任务、目标和时间安排。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生产计划制定需要考虑市场需求、企业战略、产能和供应链等因素，以确保生产活动的顺利进行。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生产计划的制定需要采用科学的方法和工具，如甘特图、MRP等，以实现资源的合理配置和生产进度的有效控制。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制定生产计划需要与销售、采购、仓库等部门密切合作，确保计划的可行性和可执行性。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生产过程控制是确保产品质量和生产效率的关键环节。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通过采用先进的生产技术和设备，优化工艺流程，提高生产过程的自动化和智能化水平，可以降低成本、提高产品质量和生产效率。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生产过程控制需要建立完善的质量管理体系，加强质量检验和质量控制，及时发现和解决质量问题。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生产过程控制还需要注重环境保护和安全生产，确保企业的可持续发展。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生产质量管理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通过建立完善的质量管理体系，加强质量检验和控制，及时发现和解决质量问题，可以提高产品质量和客户满意度。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生产质量管理需要全员参与，建立质量意识，加强质量教育和培训。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生产质量管理还需要注重持续改进和创新，采用先进的质量管理方法和工具，提高企业的质量管理水平。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生产质量管理是确保产品质量符合要求的重要环节。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生产安全管理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生产安全管理是确保企业安全生产的重要环节。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生产安全管理需要注重安全文化的建设，营造安全生产的氛围。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通过建立完善的安全管理体系，加强安全教育和培训，提高员工的安全意识和技能水平，可以降低安全事故发生的概率和影响程度。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生产安全管理还需要加强安全检查和评估，及时发现和整改安全隐患，确保企业的安全生产。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https://d.book118.com/815311332023011040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2024-08-31T00:43:47.682</cp:lastPrinted>
  <dcterms:created xsi:type="dcterms:W3CDTF">2024-08-30T16:43:47Z</dcterms:created>
  <dcterms:modified xsi:type="dcterms:W3CDTF">2024-08-30T16:43:49Z</dcterms:modified>
</cp:coreProperties>
</file>