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3ED82-3043-49C4-BCE8-CCFE72549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5750E-E354-4B47-AA44-A09C05E7F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0965BC-152F-4133-AA88-2085B58C9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FCDF2A-E768-4B7E-9477-307293340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1FD1E-DD28-4152-8E9D-A8A39C6391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3E5FB3-524D-4447-B974-069D7A54F9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DBE27-CAA6-4927-9906-C39C28A8F1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2279B-4894-412D-8D61-00A36245E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C247A7-FE92-416A-BFA7-5E8573E19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14EB7-C403-4306-B8F8-E4CF6E084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530BE-7232-49B5-A387-6A458CADE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120020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护理核心期刊文章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护理学是一门涉及人类健康和疾病管理的学科，随着医学技术的不断进步，护理学也在不断发展。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护理核心期刊是护理学科领域内具有较高影响力和权威性的学术期刊，刊载了大量高质量的护理研究成果。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本研究旨在探讨护理核心期刊文章的质量评价标准及其在护理学科发展中的作用。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通过对护理核心期刊文章的质量评价，可以促进护理学科的学术交流和发展，提高护理实践水平，为护理学科的发展提供理论支持和实践指导。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研究方法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38" b="49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文献综述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对相关研究进行系统性的总结和评价，梳理研究现状和发展趋势，为后续研究提供理论依据和研究方向。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文献筛选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根据研究目的和范围，筛选出与主题相关的、具有代表性的文献，确保综述的全面性和准确性。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文献评价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对筛选出的文献进行质量评价，分析其研究方法和结论的可靠性、科学性和实用性。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对研究对象进行长期跟踪观察，收集数据并进行分析，以探讨某种干预措施或治疗方法的长期效果。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前瞻性研究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随机对照试验</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单组试验</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交叉试验</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将研究对象随机分为实验组和对照组，分别给予不同的干预措施或治疗方法，以评估其效果。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仅对一组研究对象进行干预或治疗，收集数据并进行分析，以评估其效果。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让研究对象在不同时间段接受不同的干预或治疗方法，收集数据并进行分析，以评估其效果。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数据采集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采用适当的调查方法和技术，确保数据的准确性和可靠性。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数据整理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对收集到的数据进行清洗、整理和分类，使其符合分析要求。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统计分析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采用适当的统计方法对数据进行分析，以得出科学、准确的结论。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数据收集和分析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研究结果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该研究的主要发现是关于护理实践中的重要问题，如患者安全、护理质量、护士的工作压力等。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研究发现，通过实施一系列护理实践措施，可以显著提高患者安全性和护理质量，同时降低护士的工作压力。这些措施包括定期进行护理培训、加强患者安全文化建设和提高护士的工作满意度等。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833" b="8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主要发现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https://d.book118.com/815312002014011121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2024-09-23T21:32:10.840</cp:lastPrinted>
  <dcterms:created xsi:type="dcterms:W3CDTF">2024-09-23T13:32:10Z</dcterms:created>
  <dcterms:modified xsi:type="dcterms:W3CDTF">2024-09-23T13:32:12Z</dcterms:modified>
</cp:coreProperties>
</file>