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56B861-1FAE-459F-8372-0395A02A9B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C0C6BD-B9E7-42CF-ABAA-A741791674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88ACAB-326D-44FA-969D-91F6C43EC9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587E33-0ADE-4D12-B1BA-26A2B23BBA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323B6B6-CD3F-4615-96E0-EA5EA6D39F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6E9CD1C-0510-4831-BD57-60057AFA9E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128AD37-5B91-43DD-83B3-1095E74DB2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2515D08-4961-44B5-8145-E7FEA0C632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1BEE6A-9366-4390-A1A8-0CB05B7012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29BAD5-752D-421B-83AB-CA15FB3C2B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F55A91-2C3C-46E7-995F-486C11D106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1531324131401112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9654" y="1906269"/>
            <a:ext cx="5354727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转基因知识讲座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65854" y="4977559"/>
            <a:ext cx="2343302" cy="3974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endParaRPr lang="en-US" sz="2025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33038" y="5701914"/>
            <a:ext cx="3208934" cy="3974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2024-02-01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76019" y="182803"/>
            <a:ext cx="2152650" cy="1200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71486" y="1338510"/>
            <a:ext cx="4991100" cy="452437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转基因技术基本概念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转基因作物种类与特点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转基因食品安全性评估与监管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转基因技术伦理道德问题探讨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公众对转基因技术认知与态度调查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未来发展趋势预测与挑战应对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转基因技术基本概念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转基因技术是指利用现代基因工程技术，将外源基因导入目标生物体中，使其获得新的遗传特性的一种技术。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转基因技术定义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转基因技术基于基因重组原理，通过人工方法将外源基因与目标生物体的基因进行重组，从而实现基因转移和表达。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转基因技术原理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转基因技术定义及原理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自20世纪70年代基因工程技术诞生以来，转基因技术经历了数十年的发展，逐渐从实验室走向商业化应用。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目前，转基因技术已在农业、医药、工业等领域得到广泛应用，成为全球生物科技领域的重要发展方向之一。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发展历程与现状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应用领域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转基因技术在农业领域应用最为广泛，主要用于作物抗虫、抗病、抗逆等性状的改良；此外，在医药领域，转基因技术也用于生产基因工程药物、疫苗等；在工业领域，则可用于生产高附加值的生物制品。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前景展望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随着基因编辑技术的不断发展和完善，转基因技术将更加精准、高效和安全，有望在更多领域发挥重要作用，为人类社会的可持续发展做出更大贡献。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5438" r="25438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应用领域及前景展望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转基因作物种类与特点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大豆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玉米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棉花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油菜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主要转基因作物类型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4460" r="14460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353" r="16353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589" r="16589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6752" b="16752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转基因大豆是最常见的转基因作物之一，主要用于提高抗虫性和耐草甘膦除草剂的能力。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转基因玉米也广泛种植，主要用于提高抗虫性、抗病性和耐旱性。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转基因棉花主要用于提高抗虫性，减少农药使用量。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转基因油菜主要用于提高耐草甘膦除草剂和抗虫性。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9917" r="1991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4375" r="14375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提高产量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减少农药使用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节省劳动力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拓宽种植区域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转基因作物优势分析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通过转入优良基因，使作物具有更强的生长势和适应性，从而提高产量。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转基因作物的种植可以简化田间管理，节省劳动力成本。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转基因作物具有抗虫、抗病等特性，可以减少农药的使用量，降低环境污染。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一些转基因作物具有耐盐碱、耐干旱等特性，可以在一些恶劣环境下种植，拓宽种植区域。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AutoShape 9"/>
          <p:cNvSpPr/>
          <p:nvPr/>
        </p:nvSpPr>
        <p:spPr>
          <a:xfrm>
            <a:off x="1171292" y="2749588"/>
            <a:ext cx="2088928" cy="2088928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1" name="Freeform 11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潜在风险与争议问题</a:t>
              </a:r>
            </a:p>
          </p:txBody>
        </p:sp>
      </p:grpSp>
      <p:sp>
        <p:nvSpPr>
          <p:cNvPr id="37" name="AutoShape 37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生态风险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转基因作物可能对非目标生物产生影响，破坏生态平衡；同时，转基因作物的基因漂流可能导致基因污染。</a:t>
            </a:r>
          </a:p>
        </p:txBody>
      </p:sp>
      <p:sp>
        <p:nvSpPr>
          <p:cNvPr id="41" name="AutoShape 41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食品安全问题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转基因食品的安全性一直备受关注，虽然多项研究表明转基因食品与传统食品在安全性上没有显著区别，但仍有人对其持谨慎态度。</a:t>
            </a:r>
          </a:p>
        </p:txBody>
      </p:sp>
      <p:sp>
        <p:nvSpPr>
          <p:cNvPr id="45" name="AutoShape 45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TextBox 47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知识产权问题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转基因技术的研发涉及大量知识产权问题，可能导致技术垄断和市场不公平竞争。</a:t>
            </a:r>
          </a:p>
        </p:txBody>
      </p:sp>
      <p:sp>
        <p:nvSpPr>
          <p:cNvPr id="49" name="AutoShape 49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TextBox 51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社会伦理问题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一些人认为转基因技术干预了自然规律，存在伦理道德上的争议。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转基因食品安全性评估与监管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583" r="16583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评估转基因食品与传统食品在营养成分、毒性物质、抗营养因子等方面的实质等同性。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实质等同性原则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逐案评估原则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风险评估原则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安全性评估方法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针对每个转基因食品进行个案评估，考虑其特异性、食用历史、过敏反应等因素。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对转基因食品可能存在的风险进行科学评估，包括生态风险、健康风险等。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包括毒理学评估、营养学评估、致敏性评估等，确保转基因食品的安全性。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安全性评估原则和方法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43439" y="1390903"/>
            <a:ext cx="3583020" cy="975360"/>
            <a:chOff x="4343439" y="1390903"/>
            <a:chExt cx="3583020" cy="975360"/>
          </a:xfrm>
        </p:grpSpPr>
        <p:sp>
          <p:nvSpPr>
            <p:cNvPr id="3" name="AutoShape 3"/>
            <p:cNvSpPr/>
            <p:nvPr/>
          </p:nvSpPr>
          <p:spPr>
            <a:xfrm>
              <a:off x="695109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25690" r="25690"/>
          <a:stretch>
            <a:fillRect/>
          </a:stretch>
        </p:blipFill>
        <p:spPr>
          <a:xfrm>
            <a:off x="8437172" y="1327341"/>
            <a:ext cx="3341640" cy="4581961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01242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负责制定转基因生物安全政策、法规和标准，对转基因食品进行安全性评估和审批。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14677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01242" y="1602358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国家转基因生物安全委员会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05571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负责转基因作物的种植、生产、加工等环节的监管，确保转基因作物的合规性和安全性。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5571" y="1601372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农业部门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4982395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负责转基因食品对人体健康的影响进行监测和评估，制定相关卫生标准和规范。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14677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01242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卫生部门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4982395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负责对进出口转基因食品进行监管，确保其符合国家法律法规和标准要求。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5109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386521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海关部门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监管机构及职责划分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https://d.book118.com/815313241314011120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2024-09-23T13:50:05.247</cp:lastPrinted>
  <dcterms:created xsi:type="dcterms:W3CDTF">2024-09-23T05:50:05Z</dcterms:created>
  <dcterms:modified xsi:type="dcterms:W3CDTF">2024-09-23T05:50:07Z</dcterms:modified>
</cp:coreProperties>
</file>