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AF397-F288-4F23-B4BC-CD6E909D5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0BFB5-0268-4DEA-BD3C-76D194D5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E7343-F9DB-4655-B583-4AEA50F7C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30ED3-A28D-402F-9E16-463358EC1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DAAE98-F565-434E-A71C-0CEB84D4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F67B1-D742-4163-A357-B1CCD4F7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53213-662C-4D64-972C-9A7A34CB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79CB7-6E18-42D6-B5CC-4FD485CD7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A4FDA-D574-430C-BB71-278C5A36D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1E448-A781-4439-BE4A-F111DE82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6D7A7-FEDA-4E07-B2FB-2FC7051CC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14203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鼻饲饮食PPT\n## 1.老年护理鼻饲饮食的基本概念与重要性\n### 1.1老年护理鼻饲饮食的定义与目的\n### 1.2老年护理鼻饲饮食的重要性及影响因素\n### 1.3老年护理鼻饲饮食的适应症与禁忌症\n## 2.老年护理鼻饲饮食的种类与选择\n### 2.1老年护理鼻饲饮食的种类及特点\n### 2.2老年护理鼻饲饮食的选择原则与方法\n### 2.3老年护理鼻饲饮食的营养成分分析与搭配\n## 3.老年护理鼻饲饮食的制备与输送\n### 3.1老年护理鼻饲饮食的制备方法与注意事项\n### 3.2老年护理鼻饲饮食的输送工具与技巧\n### 3.3老年护理鼻饲饮食的输送过程中的护理与管理\n## 4.老年护理鼻饲饮食的并发症与预防\n### 4.1老年护理鼻饲饮食的并发症类型与原因\n### 4.2老年护理鼻饲饮食并发症的预防措施与方法\n### 4.3老年护理鼻饲饮食并发症的观察与处理\n## 5.老年护理鼻饲饮食的护理干预与评估\n### 5.1老年护理鼻饲饮食的护理干预措施与实施\n### 5.2老年护理鼻饲饮食的护理评估方法与技巧\n### 5.3老年护理鼻饲饮食的护理效果评价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老年护理鼻饲饮食PPT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老年护理鼻饲饮食的基本概念与重要性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老年护理鼻饲饮食是一种特殊的饮食方式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通过鼻饲管将食物直接送入患者的胃部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不能自行进食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的老年人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老年护理鼻饲饮食的定义与目的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老年护理鼻饲饮食的重要性及影响因素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长期卧床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的患者，鼻饲饮食是维持生命的重要手段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，降低感染风险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患者的基础疾病和身体状况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鼻饲饮食的种类和营养成分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鼻饲过程中的护理和管理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老年护理鼻饲饮食的适应症与禁忌症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长期卧床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意识障碍、不能自行进食的患者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鼻腔、食管有严重病变或手术的患者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有严重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胃潴留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对鼻饲饮食成分过敏的患者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老年护理鼻饲饮食的种类与选择</a:t>
            </a:r>
            <a:endParaRPr/>
          </a:p>
        </p:txBody>
      </p:sp>
      <p:sp>
        <p:nvSpPr>
          <p:cNvPr id="21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普通膳食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：适用于一般状况较好的患者，提供均衡的营养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高蛋白膳食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蛋白质补充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的患者，如烧伤、创伤等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低脂膳食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脂肪代谢紊乱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的患者，如肝病、胰腺炎等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糖尿病膳食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，控制糖分的摄入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流质膳食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消化功能较差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的患者，如胃瘫、短肠综合症等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根据患者的病情和营养需求进行选择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注重营养的均衡和搭配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需要考虑患者的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耐受性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老年护理鼻饲饮食的种类及特点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选择原则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：根据患者的年龄、性别、体重、疾病等因素进行选择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：确保患者摄入足够的能量、蛋白质、脂肪、维生素和矿物质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：选择无刺激性、无过敏原的食物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：考虑到患者的吞咽功能和消化能力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参考营养师的建议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参考医学文献和指南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根据患者的反应和病情进行调整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老年护理鼻饲饮食的选择原则与方法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老年护理鼻饲饮食的营养成分分析与搭配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营养成分分析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了解各种食物的营养成分，如蛋白质、脂肪、碳水化合物等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评估患者的营养需求，如能量消耗、蛋白质合成等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分析患者的营养状况，如体重、肌肉量、生化指标等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营养成分搭配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根据患者的营养需求和状况，进行合理的搭配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遵循营养均衡的原则，确保各种营养素的摄入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注意食物的口感和颜色，提高患者的食欲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老年护理鼻饲饮食的制备与输送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老年护理鼻饲饮食的制备方法与注意事项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制备方法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选择合适的食物和食材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按照食谱进行烹饪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将食物捣碎或搅拌成适合鼻饲的形态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注意食物的卫生和新鲜度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，避免过热或过冷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https://d.book118.com/815314203221011110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老年护理鼻饲饮食PPT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2024-09-16T00:04:47.142</cp:lastPrinted>
  <dcterms:created xsi:type="dcterms:W3CDTF">2024-09-15T16:04:47Z</dcterms:created>
  <dcterms:modified xsi:type="dcterms:W3CDTF">2024-09-15T16:04:49Z</dcterms:modified>
</cp:coreProperties>
</file>