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9F086D-A2F7-4FFD-963A-70731AEFF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F22326-83EA-4DAB-9FB8-862E63DEA7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7EF3BC-D6F4-4475-8940-DD9FB5A3C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867F8A-5749-45F7-9A69-41ADEFE83C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E997BD-B448-446D-9206-11393349AE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6A6104-4AC7-43C2-ADBC-7EA500C3E9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0029DD-EFBD-4E34-9D93-6463ED388D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69222D-1FC5-4C51-A625-C0321E84BE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B76F2C-3977-45AF-BA6D-B2E04EE432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A51F8A-E0B3-4E5E-94AD-FCD5DFCBD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499097-1C95-47E4-B4EA-4D8DA0C502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2012101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财务管理企业筹资方式</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汇报人：AA</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筹资方式概述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债务筹资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权益筹资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混合筹资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筹资方式的比较与选择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筹资风险与防范</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筹资方式概述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筹资方式是指企业为获取资金而采取的具体方法和手段。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根据资金来源不同，筹资方式可分为内部筹资和外部筹资两大类。内部筹资主要依赖企业自身积累，如留存收益、折旧等；外部筹资则是通过向外部投资者或债权人筹集资金，如发行股票、债券、银行借款等。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筹资是企业实现战略目标的重要手段，通过筹集足够的资金，企业可以扩大规模、拓展市场、进行技术创新等。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实现企业战略目标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合理的筹资方式有助于企业优化资本结构，降低财务风险，提高财务稳定性。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优化资本结构</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208" r="7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通过筹资，企业可以获取更多的资源，增强自身的实力和竞争力。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提高企业竞争力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筹资方式的重要性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企业在选择筹资方式时，应综合考虑资金成本和效益，选择成本最低、效益最大的筹资方式。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成本效益原则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企业在筹资过程中应充分考虑风险因素，选择风险可控的筹资方式，避免因筹资而增加企业的财务风险。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风险可控原则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企业应选择灵活性较强的筹资方式，以便根据市场变化和企业需求及时调整筹资策略。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灵活性原则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企业在选择筹资方式时，应考虑其对未来发展和财务状况的影响，选择有利于企业可持续发展的筹资方式。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可持续性原则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筹资方式的选择原则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债务筹资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银行借款是企业向银行或其他金融机构借入的款项，通常需要提供抵押或担保。</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相对容易获得，成本相对较低，灵活性较高。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需要定期还本付息，增加企业的财务风险。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银行借款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29" b="72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发行债券</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发行债券是企业通过发行债务证券筹集资金的一种方式，债券持有人享有按期收取利息和到期收回本金的权利。</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优点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可以筹集大量资金，成本相对较低，不稀释股东权益。</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缺点</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需要定期支付利息和到期偿还本金，增加企业的财务风险。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租赁筹资是企业通过租赁设备或资产来获得使用权的一种方式，通常需要支付租金。</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可以避免大量资金占用，降低企业财务风险，灵活性较高。</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优点</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租金成本相对较高，租赁期限可能受限制。</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缺点</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租赁筹资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商业信用是企业在商品交易过程中因延期付款或预收货款而形成的借贷关系。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方便灵活，容易取得。</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缺点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期限较短，且具有法律上的强制性，若一方失信，将承担法律责任。同时，若企业过度依赖商业信用筹资，可能会增加其偿债压力和财务风险。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商业信用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权益筹资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优点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有利于增强企业信誉，有利于尽快形成生产能力，有利于降低财务风险。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吸收直接投资是指企业以协议等形式吸收国家、其他法人、个人和外商等主体直接投入的资金，形成企业权益资本的筹资方式。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缺点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资金成本较高，容易分散企业控制权。</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1875" r="21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1708" r="1170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吸收直接投资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发行普通股是指股份有限公司通过发行股票的方式筹集资金，股票代表着股东对公司的所有权，发行股票是公司最基本的筹资方式之一。</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没有固定的到期日，不用偿还；没有固定的利息负担，筹资风险低。</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优点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资金成本高，容易分散控制权。</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缺点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发行普通股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https://d.book118.com/815320121014011101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2024-09-09T07:16:44.156</cp:lastPrinted>
  <dcterms:created xsi:type="dcterms:W3CDTF">2024-09-08T23:16:44Z</dcterms:created>
  <dcterms:modified xsi:type="dcterms:W3CDTF">2024-09-08T23:16:46Z</dcterms:modified>
</cp:coreProperties>
</file>