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E852A3-0776-48FB-91C0-8FD143BC71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D24C8F-F899-4A2A-96AE-B862EA6C4A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3B7038-78E3-4485-AD9F-7911AEFB9D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2A5AC1-DC0A-4469-9AEB-C040880961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A948B59-BF5B-4158-B8D6-492E17D2980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B7DEB01-0F0A-41B3-BBBA-C39017016A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60FC5E-AA56-469B-9E30-05C48BD364E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9023D0-85FD-4AC5-AB8B-CC05BEDD2E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95938E-2662-46AF-8911-25B7B7DA25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742182-0A9C-431F-844B-9F40151EC1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31F529-771F-4B00-896D-A955A824B1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532100120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硬件加速虚拟现实</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虚拟现实技术简介
 硬件加速原理概述
 硬件加速的重要性
 常见的硬件加速技术
 硬件加速虚拟现实系统架构
 虚拟现实渲染流程优化
 硬件加速虚拟现实的挑战
 未来发展趋势和展望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虚拟现实技术简介</a:t>
            </a:r>
          </a:p>
        </p:txBody>
      </p:sp>
      <p:sp>
        <p:nvSpPr>
          <p:cNvPr id="3" name="Subtitle 2"/>
          <p:cNvSpPr>
            <a:spLocks noGrp="1"/>
          </p:cNvSpPr>
          <p:nvPr>
            <p:ph type="subTitle" idx="1"/>
          </p:nvPr>
        </p:nvSpPr>
        <p:spPr/>
        <p:txBody>
          <a:bodyPr/>
          <a:lstStyle/>
          <a:p>
            <a:r>
              <a:t>硬件加速虚拟现实</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虚拟现实技术简介</a:t>
            </a:r>
          </a:p>
        </p:txBody>
      </p:sp>
      <p:sp>
        <p:nvSpPr>
          <p:cNvPr id="3" name="Content Placeholder 2"/>
          <p:cNvSpPr>
            <a:spLocks noGrp="1"/>
          </p:cNvSpPr>
          <p:nvPr>
            <p:ph sz="half" idx="2"/>
          </p:nvPr>
        </p:nvSpPr>
        <p:spPr/>
        <p:txBody>
          <a:bodyPr/>
          <a:lstStyle/>
          <a:p>
            <a:r>
              <a:t>1.虚拟现实技术是一种能够创建和体验虚拟世界的计算机技术，通过模拟人的视听和触觉，使用户仿佛身临其境地进入一个高度逼真的三维虚拟环境。</a:t>
            </a:r>
          </a:p>
          <a:p>
            <a:r>
              <a:t>2.虚拟现实技术具有沉浸性、交互性和构想性三个基本特征，能够提供全新的视觉、听觉和触觉体验，让用户感受到身临其境的沉浸式体验。</a:t>
            </a:r>
          </a:p>
          <a:p>
            <a:r>
              <a:t>3.虚拟现实技术的应用范围越来越广泛，涉及游戏娱乐、医学、军事航天、室内设计、工业仿真、应急推演等多个领域，为各行各业提供了全新的解决方案和体验。</a:t>
            </a:r>
          </a:p>
          <a:p/>
        </p:txBody>
      </p:sp>
      <p:sp>
        <p:nvSpPr>
          <p:cNvPr id="4" name="Text Placeholder 3"/>
          <p:cNvSpPr>
            <a:spLocks noGrp="1"/>
          </p:cNvSpPr>
          <p:nvPr>
            <p:ph type="body" idx="3"/>
          </p:nvPr>
        </p:nvSpPr>
        <p:spPr/>
        <p:txBody>
          <a:bodyPr/>
          <a:lstStyle/>
          <a:p>
            <a:r>
              <a:t>虚拟现实技术的发展历程</a:t>
            </a:r>
          </a:p>
        </p:txBody>
      </p:sp>
      <p:sp>
        <p:nvSpPr>
          <p:cNvPr id="5" name="Content Placeholder 4"/>
          <p:cNvSpPr>
            <a:spLocks noGrp="1"/>
          </p:cNvSpPr>
          <p:nvPr>
            <p:ph sz="half" idx="4"/>
          </p:nvPr>
        </p:nvSpPr>
        <p:spPr/>
        <p:txBody>
          <a:bodyPr/>
          <a:lstStyle/>
          <a:p>
            <a:r>
              <a:t>1.虚拟现实技术最早可以追溯到20世纪60年代，经过几十年的发展，技术不断升级，应用场景也越来越广泛。</a:t>
            </a:r>
          </a:p>
          <a:p>
            <a:r>
              <a:t>2.目前，虚拟现实技术已经进入全新的发展阶段，各大公司都在推出自己的虚拟现实产品和技术，推动了整个行业的快速发展。</a:t>
            </a:r>
          </a:p>
          <a:p/>
        </p:txBody>
      </p:sp>
      <p:sp>
        <p:nvSpPr>
          <p:cNvPr id="6" name="Text Placeholder 5"/>
          <p:cNvSpPr>
            <a:spLocks noGrp="1"/>
          </p:cNvSpPr>
          <p:nvPr>
            <p:ph type="body" idx="1"/>
          </p:nvPr>
        </p:nvSpPr>
        <p:spPr/>
        <p:txBody>
          <a:bodyPr/>
          <a:lstStyle/>
          <a:p>
            <a:r>
              <a:t>虚拟现实技术简介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虚拟现实技术简介</a:t>
            </a:r>
          </a:p>
        </p:txBody>
      </p:sp>
      <p:sp>
        <p:nvSpPr>
          <p:cNvPr id="3" name="Text Placeholder 2"/>
          <p:cNvSpPr>
            <a:spLocks noGrp="1"/>
          </p:cNvSpPr>
          <p:nvPr>
            <p:ph type="body" idx="1"/>
          </p:nvPr>
        </p:nvSpPr>
        <p:spPr/>
        <p:txBody>
          <a:bodyPr/>
          <a:lstStyle/>
          <a:p>
            <a:r>
              <a:t>虚拟现实技术的硬件加速</a:t>
            </a:r>
          </a:p>
        </p:txBody>
      </p:sp>
      <p:sp>
        <p:nvSpPr>
          <p:cNvPr id="4" name="Content Placeholder 3"/>
          <p:cNvSpPr>
            <a:spLocks noGrp="1"/>
          </p:cNvSpPr>
          <p:nvPr>
            <p:ph sz="half" idx="2"/>
          </p:nvPr>
        </p:nvSpPr>
        <p:spPr/>
        <p:txBody>
          <a:bodyPr/>
          <a:lstStyle/>
          <a:p>
            <a:r>
              <a:t>1.硬件加速是指利用计算机硬件的性能来提高虚拟现实的渲染速度和流畅度，提高用户体验。</a:t>
            </a:r>
          </a:p>
          <a:p>
            <a:r>
              <a:t>2.目前常见的硬件加速技术包括GPU加速和ASIC加速等，这些技术都能够有效地提高虚拟现实的性能和流畅度。</a:t>
            </a:r>
          </a:p>
          <a:p/>
        </p:txBody>
      </p:sp>
      <p:sp>
        <p:nvSpPr>
          <p:cNvPr id="5" name="Text Placeholder 4"/>
          <p:cNvSpPr>
            <a:spLocks noGrp="1"/>
          </p:cNvSpPr>
          <p:nvPr>
            <p:ph type="body" idx="3"/>
          </p:nvPr>
        </p:nvSpPr>
        <p:spPr/>
        <p:txBody>
          <a:bodyPr/>
          <a:lstStyle/>
          <a:p>
            <a:r>
              <a:t>虚拟现实技术的未来展望</a:t>
            </a:r>
          </a:p>
        </p:txBody>
      </p:sp>
      <p:sp>
        <p:nvSpPr>
          <p:cNvPr id="6" name="Content Placeholder 5"/>
          <p:cNvSpPr>
            <a:spLocks noGrp="1"/>
          </p:cNvSpPr>
          <p:nvPr>
            <p:ph sz="half" idx="4"/>
          </p:nvPr>
        </p:nvSpPr>
        <p:spPr/>
        <p:txBody>
          <a:bodyPr/>
          <a:lstStyle/>
          <a:p>
            <a:r>
              <a:t>1.随着技术的不断进步和应用场景的不断扩大，虚拟现实技术的未来展望非常广阔。</a:t>
            </a:r>
          </a:p>
          <a:p>
            <a:r>
              <a:t>2.未来，虚拟现实技术将会更加智能化、沉浸化和交互化，为用户提供更加逼真、更加自然、更加舒适的体验。</a:t>
            </a:r>
          </a:p>
          <a:p>
            <a:r>
              <a:t>以上内容仅供参考，如有需要，建议您查阅相关网站。</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硬件加速原理概述</a:t>
            </a:r>
          </a:p>
        </p:txBody>
      </p:sp>
      <p:sp>
        <p:nvSpPr>
          <p:cNvPr id="3" name="Subtitle 2"/>
          <p:cNvSpPr>
            <a:spLocks noGrp="1"/>
          </p:cNvSpPr>
          <p:nvPr>
            <p:ph type="subTitle" idx="1"/>
          </p:nvPr>
        </p:nvSpPr>
        <p:spPr/>
        <p:txBody>
          <a:bodyPr/>
          <a:lstStyle/>
          <a:p>
            <a:r>
              <a:t>硬件加速虚拟现实</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硬件加速原理概述</a:t>
            </a:r>
          </a:p>
        </p:txBody>
      </p:sp>
      <p:sp>
        <p:nvSpPr>
          <p:cNvPr id="3" name="Content Placeholder 2"/>
          <p:cNvSpPr>
            <a:spLocks noGrp="1"/>
          </p:cNvSpPr>
          <p:nvPr>
            <p:ph sz="half" idx="2"/>
          </p:nvPr>
        </p:nvSpPr>
        <p:spPr/>
        <p:txBody>
          <a:bodyPr/>
          <a:lstStyle/>
          <a:p>
            <a:r>
              <a:t>1.利用专用硬件提高渲染效率：硬件加速虚拟现实主要依赖专用的图形处理单元（GPU）进行高效的渲染计算，减轻中央处理器（CPU）的负担，提升渲染速度和画面质量。</a:t>
            </a:r>
          </a:p>
          <a:p>
            <a:r>
              <a:t>2.并行计算与优化：GPU通过并行计算，同时处理多个渲染任务，实现计算资源的优化分配，进一步提高渲染效率。</a:t>
            </a:r>
          </a:p>
          <a:p>
            <a:r>
              <a:t>3.低延迟与实时交互：硬件加速能够降低渲染延迟，提高虚拟现实的实时交互性能，使用户体验更加真实和流畅。</a:t>
            </a:r>
          </a:p>
          <a:p/>
        </p:txBody>
      </p:sp>
      <p:sp>
        <p:nvSpPr>
          <p:cNvPr id="4" name="Text Placeholder 3"/>
          <p:cNvSpPr>
            <a:spLocks noGrp="1"/>
          </p:cNvSpPr>
          <p:nvPr>
            <p:ph type="body" idx="3"/>
          </p:nvPr>
        </p:nvSpPr>
        <p:spPr/>
        <p:txBody>
          <a:bodyPr/>
          <a:lstStyle/>
          <a:p>
            <a:r>
              <a:t>硬件加速技术的发展趋势</a:t>
            </a:r>
          </a:p>
        </p:txBody>
      </p:sp>
      <p:sp>
        <p:nvSpPr>
          <p:cNvPr id="5" name="Content Placeholder 4"/>
          <p:cNvSpPr>
            <a:spLocks noGrp="1"/>
          </p:cNvSpPr>
          <p:nvPr>
            <p:ph sz="half" idx="4"/>
          </p:nvPr>
        </p:nvSpPr>
        <p:spPr/>
        <p:txBody>
          <a:bodyPr/>
          <a:lstStyle/>
          <a:p>
            <a:r>
              <a:t>1.增加专用硬件：随着技术的不断发展，未来虚拟现实设备可能会搭载更多的专用硬件，以满足更高质量、更复杂的渲染需求。</a:t>
            </a:r>
          </a:p>
          <a:p>
            <a:r>
              <a:t>2.人工智能优化：人工智能技术的应用将进一步优化硬件加速性能，通过智能预测和决策，提高渲染效率和画面质量。</a:t>
            </a:r>
          </a:p>
          <a:p>
            <a:r>
              <a:t>3.集成化与微型化：硬件加速技术将向集成化和微型化发展，减小设备体积和能耗，提高便携性和舒适性。</a:t>
            </a:r>
          </a:p>
          <a:p/>
        </p:txBody>
      </p:sp>
      <p:sp>
        <p:nvSpPr>
          <p:cNvPr id="6" name="Text Placeholder 5"/>
          <p:cNvSpPr>
            <a:spLocks noGrp="1"/>
          </p:cNvSpPr>
          <p:nvPr>
            <p:ph type="body" idx="1"/>
          </p:nvPr>
        </p:nvSpPr>
        <p:spPr/>
        <p:txBody>
          <a:bodyPr/>
          <a:lstStyle/>
          <a:p>
            <a:r>
              <a:t>硬件加速原理概述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硬件加速原理概述</a:t>
            </a:r>
          </a:p>
        </p:txBody>
      </p:sp>
      <p:sp>
        <p:nvSpPr>
          <p:cNvPr id="3" name="Text Placeholder 2"/>
          <p:cNvSpPr>
            <a:spLocks noGrp="1"/>
          </p:cNvSpPr>
          <p:nvPr>
            <p:ph type="body" idx="1"/>
          </p:nvPr>
        </p:nvSpPr>
        <p:spPr/>
        <p:txBody>
          <a:bodyPr/>
          <a:lstStyle/>
          <a:p>
            <a:r>
              <a:t>前沿技术与应用</a:t>
            </a:r>
          </a:p>
        </p:txBody>
      </p:sp>
      <p:sp>
        <p:nvSpPr>
          <p:cNvPr id="4" name="Content Placeholder 3"/>
          <p:cNvSpPr>
            <a:spLocks noGrp="1"/>
          </p:cNvSpPr>
          <p:nvPr>
            <p:ph sz="half" idx="2"/>
          </p:nvPr>
        </p:nvSpPr>
        <p:spPr/>
        <p:txBody>
          <a:bodyPr/>
          <a:lstStyle/>
          <a:p>
            <a:r>
              <a:t>1.光线追踪：光线追踪技术能够模拟真实的光线传播路径，提高画面逼真度，是未来硬件加速虚拟现实的重要发展方向。</a:t>
            </a:r>
          </a:p>
          <a:p>
            <a:r>
              <a:t>2.眼动追踪与注视点渲染：眼动追踪技术能够识别用户的注视点，结合注视点渲染技术，优化渲染资源的分配，进一步提高硬件加速效率。</a:t>
            </a:r>
          </a:p>
          <a:p>
            <a:r>
              <a:t>3.无线传输与云计算：通过无线传输和云计算技术，实现虚拟现实设备的无线化和轻量化，降低设备成本和提高便携性。</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硬件加速的重要性</a:t>
            </a:r>
          </a:p>
        </p:txBody>
      </p:sp>
      <p:sp>
        <p:nvSpPr>
          <p:cNvPr id="3" name="Subtitle 2"/>
          <p:cNvSpPr>
            <a:spLocks noGrp="1"/>
          </p:cNvSpPr>
          <p:nvPr>
            <p:ph type="subTitle" idx="1"/>
          </p:nvPr>
        </p:nvSpPr>
        <p:spPr/>
        <p:txBody>
          <a:bodyPr/>
          <a:lstStyle/>
          <a:p>
            <a:r>
              <a:t>硬件加速虚拟现实</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硬件加速的重要性</a:t>
            </a:r>
          </a:p>
        </p:txBody>
      </p:sp>
      <p:sp>
        <p:nvSpPr>
          <p:cNvPr id="3" name="Text Placeholder 2"/>
          <p:cNvSpPr>
            <a:spLocks noGrp="1"/>
          </p:cNvSpPr>
          <p:nvPr>
            <p:ph type="body" idx="1"/>
          </p:nvPr>
        </p:nvSpPr>
        <p:spPr/>
        <p:txBody>
          <a:bodyPr/>
          <a:lstStyle/>
          <a:p>
            <a:r>
              <a:t>硬件加速虚拟现实的原理</a:t>
            </a:r>
          </a:p>
        </p:txBody>
      </p:sp>
      <p:sp>
        <p:nvSpPr>
          <p:cNvPr id="4" name="Content Placeholder 3"/>
          <p:cNvSpPr>
            <a:spLocks noGrp="1"/>
          </p:cNvSpPr>
          <p:nvPr>
            <p:ph sz="half" idx="2"/>
          </p:nvPr>
        </p:nvSpPr>
        <p:spPr/>
        <p:txBody>
          <a:bodyPr/>
          <a:lstStyle/>
          <a:p>
            <a:r>
              <a:t>1.硬件加速通过图形处理单元（GPU）等专用硬件，提升渲染效率，实现高质量、实时的虚拟现实体验。</a:t>
            </a:r>
          </a:p>
          <a:p>
            <a:r>
              <a:t>2.专用硬件能够减轻中央处理单元（CPU）的负担，优化资源分配，提升整体性能。</a:t>
            </a:r>
          </a:p>
          <a:p>
            <a:r>
              <a:t>3.硬件加速技术能够降低延迟，提高帧率，增强用户体验。</a:t>
            </a:r>
          </a:p>
          <a:p/>
        </p:txBody>
      </p:sp>
      <p:sp>
        <p:nvSpPr>
          <p:cNvPr id="5" name="Text Placeholder 4"/>
          <p:cNvSpPr>
            <a:spLocks noGrp="1"/>
          </p:cNvSpPr>
          <p:nvPr>
            <p:ph type="body" idx="3"/>
          </p:nvPr>
        </p:nvSpPr>
        <p:spPr/>
        <p:txBody>
          <a:bodyPr/>
          <a:lstStyle/>
          <a:p>
            <a:r>
              <a:t>硬件加速虚拟现实的应用领域</a:t>
            </a:r>
          </a:p>
        </p:txBody>
      </p:sp>
      <p:sp>
        <p:nvSpPr>
          <p:cNvPr id="6" name="Content Placeholder 5"/>
          <p:cNvSpPr>
            <a:spLocks noGrp="1"/>
          </p:cNvSpPr>
          <p:nvPr>
            <p:ph sz="half" idx="4"/>
          </p:nvPr>
        </p:nvSpPr>
        <p:spPr/>
        <p:txBody>
          <a:bodyPr/>
          <a:lstStyle/>
          <a:p>
            <a:r>
              <a:t>1.游戏娱乐：通过硬件加速，实现高质量、流畅的虚拟现实游戏体验。</a:t>
            </a:r>
          </a:p>
          <a:p>
            <a:r>
              <a:t>2.医学教育：利用硬件加速技术，模拟手术、解剖等医学操作，提升医学教育的效果。</a:t>
            </a:r>
          </a:p>
          <a:p>
            <a:r>
              <a:t>3.工业设计：通过硬件加速的虚拟现实技术，实现复杂机械设计的可视化和优化。</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硬件加速的重要性</a:t>
            </a:r>
          </a:p>
        </p:txBody>
      </p:sp>
      <p:sp>
        <p:nvSpPr>
          <p:cNvPr id="3" name="Content Placeholder 2"/>
          <p:cNvSpPr>
            <a:spLocks noGrp="1"/>
          </p:cNvSpPr>
          <p:nvPr>
            <p:ph sz="half" idx="2"/>
          </p:nvPr>
        </p:nvSpPr>
        <p:spPr/>
        <p:txBody>
          <a:bodyPr/>
          <a:lstStyle/>
          <a:p>
            <a:r>
              <a:t>1.技术挑战：硬件加速技术需要不断升级以适应更高质量的虚拟现实需求。</a:t>
            </a:r>
          </a:p>
          <a:p>
            <a:r>
              <a:t>2.硬件限制：硬件的性能和兼容性对硬件加速的效果有很大影响。</a:t>
            </a:r>
          </a:p>
          <a:p>
            <a:r>
              <a:t>3.发展趋势：随着技术的不断进步，硬件加速虚拟现实将更加普及，应用领域将更加广泛。</a:t>
            </a:r>
          </a:p>
          <a:p/>
        </p:txBody>
      </p:sp>
      <p:sp>
        <p:nvSpPr>
          <p:cNvPr id="4" name="Text Placeholder 3"/>
          <p:cNvSpPr>
            <a:spLocks noGrp="1"/>
          </p:cNvSpPr>
          <p:nvPr>
            <p:ph type="body" idx="3"/>
          </p:nvPr>
        </p:nvSpPr>
        <p:spPr/>
        <p:txBody>
          <a:bodyPr/>
          <a:lstStyle/>
          <a:p>
            <a:r>
              <a:t>硬件加速虚拟现实的市场前景</a:t>
            </a:r>
          </a:p>
        </p:txBody>
      </p:sp>
      <p:sp>
        <p:nvSpPr>
          <p:cNvPr id="5" name="Content Placeholder 4"/>
          <p:cNvSpPr>
            <a:spLocks noGrp="1"/>
          </p:cNvSpPr>
          <p:nvPr>
            <p:ph sz="half" idx="4"/>
          </p:nvPr>
        </p:nvSpPr>
        <p:spPr/>
        <p:txBody>
          <a:bodyPr/>
          <a:lstStyle/>
          <a:p>
            <a:r>
              <a:t>1.市场规模：随着虚拟现实技术的普及，硬件加速虚拟现实的市场规模将不断扩大。</a:t>
            </a:r>
          </a:p>
          <a:p>
            <a:r>
              <a:t>2.产业链结构：硬件加速虚拟现实涉及硬件制造、软件开发、内容创作等多个环节，将形成完整的产业链。</a:t>
            </a:r>
          </a:p>
          <a:p>
            <a:r>
              <a:t>3.商业模式：硬件加速虚拟现实的商业模式将包括硬件销售、软件和服务销售、内容创作和销售等多个方面。</a:t>
            </a:r>
          </a:p>
          <a:p/>
        </p:txBody>
      </p:sp>
      <p:sp>
        <p:nvSpPr>
          <p:cNvPr id="6" name="Text Placeholder 5"/>
          <p:cNvSpPr>
            <a:spLocks noGrp="1"/>
          </p:cNvSpPr>
          <p:nvPr>
            <p:ph type="body" idx="1"/>
          </p:nvPr>
        </p:nvSpPr>
        <p:spPr/>
        <p:txBody>
          <a:bodyPr/>
          <a:lstStyle/>
          <a:p>
            <a:r>
              <a:t>硬件加速虚拟现实的挑战与发展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硬件加速的重要性</a:t>
            </a:r>
          </a:p>
        </p:txBody>
      </p:sp>
      <p:sp>
        <p:nvSpPr>
          <p:cNvPr id="3" name="Content Placeholder 2"/>
          <p:cNvSpPr>
            <a:spLocks noGrp="1"/>
          </p:cNvSpPr>
          <p:nvPr>
            <p:ph sz="half" idx="2"/>
          </p:nvPr>
        </p:nvSpPr>
        <p:spPr/>
        <p:txBody>
          <a:bodyPr/>
          <a:lstStyle/>
          <a:p>
            <a:r>
              <a:t>1.政策支持：政府对虚拟现实技术的发展给予政策支持，鼓励创新和应用。</a:t>
            </a:r>
          </a:p>
          <a:p>
            <a:r>
              <a:t>2.法规限制：对虚拟现实技术的使用和传播需要遵守相关法律法规，确保信息安全和内容合规。</a:t>
            </a:r>
          </a:p>
          <a:p>
            <a:r>
              <a:t>3.知识产权保护：加强知识产权保护，鼓励硬件加速虚拟现实技术的自主研发和创新。</a:t>
            </a:r>
          </a:p>
          <a:p/>
        </p:txBody>
      </p:sp>
      <p:sp>
        <p:nvSpPr>
          <p:cNvPr id="4" name="Text Placeholder 3"/>
          <p:cNvSpPr>
            <a:spLocks noGrp="1"/>
          </p:cNvSpPr>
          <p:nvPr>
            <p:ph type="body" idx="3"/>
          </p:nvPr>
        </p:nvSpPr>
        <p:spPr/>
        <p:txBody>
          <a:bodyPr/>
          <a:lstStyle/>
          <a:p>
            <a:r>
              <a:t>硬件加速虚拟现实的未来展望</a:t>
            </a:r>
          </a:p>
        </p:txBody>
      </p:sp>
      <p:sp>
        <p:nvSpPr>
          <p:cNvPr id="5" name="Content Placeholder 4"/>
          <p:cNvSpPr>
            <a:spLocks noGrp="1"/>
          </p:cNvSpPr>
          <p:nvPr>
            <p:ph sz="half" idx="4"/>
          </p:nvPr>
        </p:nvSpPr>
        <p:spPr/>
        <p:txBody>
          <a:bodyPr/>
          <a:lstStyle/>
          <a:p>
            <a:r>
              <a:t>1.技术创新：随着技术的不断进步，硬件加速虚拟现实将实现更高效、更逼真的渲染效果。</a:t>
            </a:r>
          </a:p>
          <a:p>
            <a:r>
              <a:t>2.应用拓展：硬件加速虚拟现实将拓展到更多领域，如教育、医疗、工业制造等。</a:t>
            </a:r>
          </a:p>
          <a:p>
            <a:r>
              <a:t>3.社会影响：硬件加速虚拟现实的发展将对社会产生深远影响，改变人们的生活方式和工作方式。</a:t>
            </a:r>
          </a:p>
        </p:txBody>
      </p:sp>
      <p:sp>
        <p:nvSpPr>
          <p:cNvPr id="6" name="Text Placeholder 5"/>
          <p:cNvSpPr>
            <a:spLocks noGrp="1"/>
          </p:cNvSpPr>
          <p:nvPr>
            <p:ph type="body" idx="1"/>
          </p:nvPr>
        </p:nvSpPr>
        <p:spPr/>
        <p:txBody>
          <a:bodyPr/>
          <a:lstStyle/>
          <a:p>
            <a:r>
              <a:t>硬件加速虚拟现实的政策环境</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常见的硬件加速技术</a:t>
            </a:r>
          </a:p>
        </p:txBody>
      </p:sp>
      <p:sp>
        <p:nvSpPr>
          <p:cNvPr id="3" name="Subtitle 2"/>
          <p:cNvSpPr>
            <a:spLocks noGrp="1"/>
          </p:cNvSpPr>
          <p:nvPr>
            <p:ph type="subTitle" idx="1"/>
          </p:nvPr>
        </p:nvSpPr>
        <p:spPr/>
        <p:txBody>
          <a:bodyPr/>
          <a:lstStyle/>
          <a:p>
            <a:r>
              <a:t>硬件加速虚拟现实</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常见的硬件加速技术</a:t>
            </a:r>
          </a:p>
        </p:txBody>
      </p:sp>
      <p:sp>
        <p:nvSpPr>
          <p:cNvPr id="3" name="Text Placeholder 2"/>
          <p:cNvSpPr>
            <a:spLocks noGrp="1"/>
          </p:cNvSpPr>
          <p:nvPr>
            <p:ph type="body" idx="1"/>
          </p:nvPr>
        </p:nvSpPr>
        <p:spPr/>
        <p:txBody>
          <a:bodyPr/>
          <a:lstStyle/>
          <a:p>
            <a:r>
              <a:t>光线追踪</a:t>
            </a:r>
          </a:p>
        </p:txBody>
      </p:sp>
      <p:sp>
        <p:nvSpPr>
          <p:cNvPr id="4" name="Content Placeholder 3"/>
          <p:cNvSpPr>
            <a:spLocks noGrp="1"/>
          </p:cNvSpPr>
          <p:nvPr>
            <p:ph sz="half" idx="2"/>
          </p:nvPr>
        </p:nvSpPr>
        <p:spPr/>
        <p:txBody>
          <a:bodyPr/>
          <a:lstStyle/>
          <a:p>
            <a:r>
              <a:t>1.光线追踪能实时生成逼真的3D图像，提升虚拟现实的视觉效果。</a:t>
            </a:r>
          </a:p>
          <a:p>
            <a:r>
              <a:t>2.通过模拟光线在物体表面的反射和折射，增强场景的深度和细节。</a:t>
            </a:r>
          </a:p>
          <a:p>
            <a:r>
              <a:t>3.需要高性能的硬件支持，才能实现流畅的光线追踪效果。</a:t>
            </a:r>
          </a:p>
          <a:p/>
        </p:txBody>
      </p:sp>
      <p:sp>
        <p:nvSpPr>
          <p:cNvPr id="5" name="Text Placeholder 4"/>
          <p:cNvSpPr>
            <a:spLocks noGrp="1"/>
          </p:cNvSpPr>
          <p:nvPr>
            <p:ph type="body" idx="3"/>
          </p:nvPr>
        </p:nvSpPr>
        <p:spPr/>
        <p:txBody>
          <a:bodyPr/>
          <a:lstStyle/>
          <a:p>
            <a:r>
              <a:t>深度学习优化</a:t>
            </a:r>
          </a:p>
        </p:txBody>
      </p:sp>
      <p:sp>
        <p:nvSpPr>
          <p:cNvPr id="6" name="Content Placeholder 5"/>
          <p:cNvSpPr>
            <a:spLocks noGrp="1"/>
          </p:cNvSpPr>
          <p:nvPr>
            <p:ph sz="half" idx="4"/>
          </p:nvPr>
        </p:nvSpPr>
        <p:spPr/>
        <p:txBody>
          <a:bodyPr/>
          <a:lstStyle/>
          <a:p>
            <a:r>
              <a:t>1.深度学习算法可以优化硬件加速的性能，提高处理速度。</a:t>
            </a:r>
          </a:p>
          <a:p>
            <a:r>
              <a:t>2.通过训练模型，可以在保证图像质量的同时降低渲染的复杂度。</a:t>
            </a:r>
          </a:p>
          <a:p>
            <a:r>
              <a:t>3.深度学习优化需要充分的数据支持和计算资源。</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常见的硬件加速技术</a:t>
            </a:r>
          </a:p>
        </p:txBody>
      </p:sp>
      <p:sp>
        <p:nvSpPr>
          <p:cNvPr id="3" name="Text Placeholder 2"/>
          <p:cNvSpPr>
            <a:spLocks noGrp="1"/>
          </p:cNvSpPr>
          <p:nvPr>
            <p:ph type="body" idx="1"/>
          </p:nvPr>
        </p:nvSpPr>
        <p:spPr/>
        <p:txBody>
          <a:bodyPr/>
          <a:lstStyle/>
          <a:p>
            <a:r>
              <a:t>多核并行计算</a:t>
            </a:r>
          </a:p>
        </p:txBody>
      </p:sp>
      <p:sp>
        <p:nvSpPr>
          <p:cNvPr id="4" name="Content Placeholder 3"/>
          <p:cNvSpPr>
            <a:spLocks noGrp="1"/>
          </p:cNvSpPr>
          <p:nvPr>
            <p:ph sz="half" idx="2"/>
          </p:nvPr>
        </p:nvSpPr>
        <p:spPr/>
        <p:txBody>
          <a:bodyPr/>
          <a:lstStyle/>
          <a:p>
            <a:r>
              <a:t>1.多核并行计算能提高硬件的计算效率，提升虚拟现实的处理速度。</a:t>
            </a:r>
          </a:p>
          <a:p>
            <a:r>
              <a:t>2.通过分配多个核心同时进行计算，可以大幅减少渲染时间。</a:t>
            </a:r>
          </a:p>
          <a:p>
            <a:r>
              <a:t>3.需要合理的算法设计和优化，以保证并行计算的效率和稳定性。</a:t>
            </a:r>
          </a:p>
          <a:p/>
        </p:txBody>
      </p:sp>
      <p:sp>
        <p:nvSpPr>
          <p:cNvPr id="5" name="Text Placeholder 4"/>
          <p:cNvSpPr>
            <a:spLocks noGrp="1"/>
          </p:cNvSpPr>
          <p:nvPr>
            <p:ph type="body" idx="3"/>
          </p:nvPr>
        </p:nvSpPr>
        <p:spPr/>
        <p:txBody>
          <a:bodyPr/>
          <a:lstStyle/>
          <a:p>
            <a:r>
              <a:t>显存优化技术</a:t>
            </a:r>
          </a:p>
        </p:txBody>
      </p:sp>
      <p:sp>
        <p:nvSpPr>
          <p:cNvPr id="6" name="Content Placeholder 5"/>
          <p:cNvSpPr>
            <a:spLocks noGrp="1"/>
          </p:cNvSpPr>
          <p:nvPr>
            <p:ph sz="half" idx="4"/>
          </p:nvPr>
        </p:nvSpPr>
        <p:spPr/>
        <p:txBody>
          <a:bodyPr/>
          <a:lstStyle/>
          <a:p>
            <a:r>
              <a:t>1.显存优化技术能提高显存的利用效率，提升虚拟现实的性能和稳定性。</a:t>
            </a:r>
          </a:p>
          <a:p>
            <a:r>
              <a:t>2.通过压缩纹理、优化内存管理等手段，减少显存的占用和浪费。</a:t>
            </a:r>
          </a:p>
          <a:p>
            <a:r>
              <a:t>3.需要平衡显存使用和图像质量的关系，避免因为显存优化而损失视觉效果。</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常见的硬件加速技术</a:t>
            </a:r>
          </a:p>
        </p:txBody>
      </p:sp>
      <p:sp>
        <p:nvSpPr>
          <p:cNvPr id="3" name="Text Placeholder 2"/>
          <p:cNvSpPr>
            <a:spLocks noGrp="1"/>
          </p:cNvSpPr>
          <p:nvPr>
            <p:ph type="body" idx="1"/>
          </p:nvPr>
        </p:nvSpPr>
        <p:spPr/>
        <p:txBody>
          <a:bodyPr/>
          <a:lstStyle/>
          <a:p>
            <a:r>
              <a:t>硬件加速API优化</a:t>
            </a:r>
          </a:p>
        </p:txBody>
      </p:sp>
      <p:sp>
        <p:nvSpPr>
          <p:cNvPr id="4" name="Content Placeholder 3"/>
          <p:cNvSpPr>
            <a:spLocks noGrp="1"/>
          </p:cNvSpPr>
          <p:nvPr>
            <p:ph sz="half" idx="2"/>
          </p:nvPr>
        </p:nvSpPr>
        <p:spPr/>
        <p:txBody>
          <a:bodyPr/>
          <a:lstStyle/>
          <a:p>
            <a:r>
              <a:t>1.硬件加速API能优化硬件和软件的接口，提高虚拟现实的性能和兼容性。</a:t>
            </a:r>
          </a:p>
          <a:p>
            <a:r>
              <a:t>2.通过使用新的API接口，可以更好地利用硬件的特性和功能。</a:t>
            </a:r>
          </a:p>
          <a:p>
            <a:r>
              <a:t>3.需要关注API的兼容性和更新，以保持与最新硬件的匹配和优化。</a:t>
            </a:r>
          </a:p>
          <a:p/>
        </p:txBody>
      </p:sp>
      <p:sp>
        <p:nvSpPr>
          <p:cNvPr id="5" name="Text Placeholder 4"/>
          <p:cNvSpPr>
            <a:spLocks noGrp="1"/>
          </p:cNvSpPr>
          <p:nvPr>
            <p:ph type="body" idx="3"/>
          </p:nvPr>
        </p:nvSpPr>
        <p:spPr/>
        <p:txBody>
          <a:bodyPr/>
          <a:lstStyle/>
          <a:p>
            <a:r>
              <a:t>云渲染技术</a:t>
            </a:r>
          </a:p>
        </p:txBody>
      </p:sp>
      <p:sp>
        <p:nvSpPr>
          <p:cNvPr id="6" name="Content Placeholder 5"/>
          <p:cNvSpPr>
            <a:spLocks noGrp="1"/>
          </p:cNvSpPr>
          <p:nvPr>
            <p:ph sz="half" idx="4"/>
          </p:nvPr>
        </p:nvSpPr>
        <p:spPr/>
        <p:txBody>
          <a:bodyPr/>
          <a:lstStyle/>
          <a:p>
            <a:r>
              <a:t>1.云渲染技术可以利用云端计算资源，提升虚拟现实的性能和可扩展性。</a:t>
            </a:r>
          </a:p>
          <a:p>
            <a:r>
              <a:t>2.通过将渲染任务上传到云端进行，可以大幅降低本地硬件的负担。</a:t>
            </a:r>
          </a:p>
          <a:p>
            <a:r>
              <a:t>3.需要低延迟的网络连接和高效的渲染算法，以保证云渲染的效果和实时性。</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https://d.book118.com/815321001202011042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虚拟现实技术简介</vt:lpstr>
      <vt:lpstr> 虚拟现实技术简介</vt:lpstr>
      <vt:lpstr> 虚拟现实技术简介</vt:lpstr>
      <vt:lpstr> 硬件加速原理概述</vt:lpstr>
      <vt:lpstr> 硬件加速原理概述</vt:lpstr>
      <vt:lpstr> 硬件加速原理概述</vt:lpstr>
      <vt:lpstr> 硬件加速的重要性</vt:lpstr>
      <vt:lpstr> 硬件加速的重要性</vt:lpstr>
      <vt:lpstr> 硬件加速的重要性</vt:lpstr>
      <vt:lpstr> 硬件加速的重要性</vt:lpstr>
      <vt:lpstr> 常见的硬件加速技术</vt:lpstr>
      <vt:lpstr> 常见的硬件加速技术</vt:lpstr>
      <vt:lpstr> 常见的硬件加速技术</vt:lpstr>
      <vt:lpstr> 常见的硬件加速技术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2024-09-03T20:07:51.317</cp:lastPrinted>
  <dcterms:created xsi:type="dcterms:W3CDTF">2024-09-03T12:07:51Z</dcterms:created>
  <dcterms:modified xsi:type="dcterms:W3CDTF">2024-09-03T12:07:53Z</dcterms:modified>
</cp:coreProperties>
</file>