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325EAA-F602-427B-BC4C-F3DA4C69DA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6882D0-4435-4222-96BA-F4F6A7093C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289185-33B5-4F43-911F-0CB0ED08AC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0F97F81-A30A-4D06-99FB-13A33DD445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103CB6-C2C4-441B-94CF-3353330E0A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BADD1B6-E487-491E-8106-BE37E14F12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F41FF0-69C7-433B-86CB-FA42868066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E5F5D3-9028-44C4-9499-5578BA5AAE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70434A-E8E8-465A-A4BF-44559DFD4A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32E8FE-2B8F-43A9-8A88-2B15AF493E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05C6B9-374E-46AF-A898-4CB5D1E331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5321040121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《推出机构设计》ppt课件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推出机构设计概述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推出机构的基本类型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推出机构的设计要素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推出机构的设计流程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推出机构的应用实例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未来推出机构的发展趋势与展望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推出机构设计概述</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推出机构是用于将产品从模具中推出的机械装置。</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推出机构具有结构简单、可靠性高、维护方便等特点，是模具中不可或缺的组成部分。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451" r="1245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延长模具寿命</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推出机构的使用可以减少对模具的磨损，延长模具的使用寿命。</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提高生产效率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推出机构能够快速、准确地推出产品，提高生产效率，降低生产成本。</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保证产品质量</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推出机构可以确保产品在推出过程中不受损伤，保证产品质量。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推出机构的重要性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推出机构的发展经历了手动推出、气动推出、电动推出等阶段，技术不断进步。</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历史</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推出机构正朝着高效、智能、自动化的方向发展，未来将会有更多的新技术应用于推出机构的设计与制造。</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推出机构的历史与发展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推出机构的基本类型</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963" r="11963"/>
          <a:stretch>
            <a:fillRect/>
          </a:stretch>
        </p:blipFill>
        <p:spPr>
          <a:xfrm>
            <a:off x="3369379" y="1610750"/>
            <a:ext cx="2457450" cy="2457450"/>
          </a:xfrm>
          <a:prstGeom prst="rect">
            <a:avLst/>
          </a:prstGeom>
        </p:spPr>
      </p:pic>
      <p:pic>
        <p:nvPicPr>
          <p:cNvPr id="3" name="Picture 3"/>
          <p:cNvPicPr>
            <a:picLocks noChangeAspect="1"/>
          </p:cNvPicPr>
          <p:nvPr/>
        </p:nvPicPr>
        <p:blipFill>
          <a:blip r:embed="rId3"/>
          <a:srcRect t="1292" b="1292"/>
          <a:stretch>
            <a:fillRect/>
          </a:stretch>
        </p:blipFill>
        <p:spPr>
          <a:xfrm>
            <a:off x="6391291" y="1610750"/>
            <a:ext cx="2457450" cy="2457450"/>
          </a:xfrm>
          <a:prstGeom prst="rect">
            <a:avLst/>
          </a:prstGeom>
        </p:spPr>
      </p:pic>
      <p:sp>
        <p:nvSpPr>
          <p:cNvPr id="4" name="AutoShape 4"/>
          <p:cNvSpPr/>
          <p:nvPr/>
        </p:nvSpPr>
        <p:spPr>
          <a:xfrm>
            <a:off x="3558348"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Freeform 5"/>
          <p:cNvSpPr/>
          <p:nvPr/>
        </p:nvSpPr>
        <p:spPr>
          <a:xfrm>
            <a:off x="3738188" y="2024673"/>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02045"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8181885" y="2024673"/>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269241"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4449081" y="3867091"/>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291153"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7470993" y="3867091"/>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63829" y="1610750"/>
            <a:ext cx="2553871" cy="1315135"/>
            <a:chOff x="763829" y="1610750"/>
            <a:chExt cx="2553871" cy="1315135"/>
          </a:xfrm>
        </p:grpSpPr>
        <p:sp>
          <p:nvSpPr>
            <p:cNvPr id="13" name="AutoShape 13"/>
            <p:cNvSpPr/>
            <p:nvPr/>
          </p:nvSpPr>
          <p:spPr>
            <a:xfrm>
              <a:off x="763829" y="1610750"/>
              <a:ext cx="2553871" cy="131513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斜楔推出机构是一种常见的推出机构，其工作原理是利用斜楔的斜面运动来推动滑块或机构实现推出动作。</a:t>
              </a:r>
              <a:endParaRPr lang="en-US" sz="1100"/>
            </a:p>
          </p:txBody>
        </p:sp>
      </p:grpSp>
      <p:grpSp>
        <p:nvGrpSpPr>
          <p:cNvPr id="14" name="Group 14"/>
          <p:cNvGrpSpPr/>
          <p:nvPr/>
        </p:nvGrpSpPr>
        <p:grpSpPr>
          <a:xfrm>
            <a:off x="8888726" y="1610750"/>
            <a:ext cx="2569478" cy="1377562"/>
            <a:chOff x="8888726" y="1610750"/>
            <a:chExt cx="2569478" cy="1377562"/>
          </a:xfrm>
        </p:grpSpPr>
        <p:sp>
          <p:nvSpPr>
            <p:cNvPr id="15" name="AutoShape 15"/>
            <p:cNvSpPr/>
            <p:nvPr/>
          </p:nvSpPr>
          <p:spPr>
            <a:xfrm>
              <a:off x="8888726" y="1610750"/>
              <a:ext cx="2569478" cy="13775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斜楔推出机构可以通过改变斜楔的倾斜角度来调整推出力的大小和方向，以满足不同的推出需求。</a:t>
              </a:r>
              <a:endParaRPr lang="en-US" sz="1100"/>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斜楔推出机构</a:t>
              </a:r>
            </a:p>
          </p:txBody>
        </p:sp>
      </p:grpSp>
      <p:sp>
        <p:nvSpPr>
          <p:cNvPr id="38" name="AutoShape 38"/>
          <p:cNvSpPr/>
          <p:nvPr/>
        </p:nvSpPr>
        <p:spPr>
          <a:xfrm>
            <a:off x="1957021" y="4386298"/>
            <a:ext cx="2552700" cy="117126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斜楔推出机构具有结构简单、运动可靠、推出力大等优点，因此在各种机械和自动化设备中得到广泛应用。</a:t>
            </a:r>
            <a:endParaRPr lang="en-US" sz="1100"/>
          </a:p>
        </p:txBody>
      </p:sp>
      <p:sp>
        <p:nvSpPr>
          <p:cNvPr id="39" name="AutoShape 39"/>
          <p:cNvSpPr/>
          <p:nvPr/>
        </p:nvSpPr>
        <p:spPr>
          <a:xfrm>
            <a:off x="7830517" y="4406623"/>
            <a:ext cx="2552700" cy="141997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斜楔推出机构的主要缺点是运动速度较慢，且在高速运动时容易产生振动和噪声。</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7879079" y="1866934"/>
            <a:ext cx="390525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425">
                <a:solidFill>
                  <a:schemeClr val="dk1">
                    <a:alpha val="100000"/>
                  </a:schemeClr>
                </a:solidFill>
                <a:latin typeface="Microsoft Yahei"/>
                <a:ea typeface="Microsoft Yahei"/>
                <a:cs typeface="Microsoft Yahei"/>
              </a:rPr>
              <a:t>顶出机构是一种常见的推出机构，其工作原理是通过顶杆或顶块的上下运动来推动被推出件实现推出动作。</a:t>
            </a:r>
          </a:p>
        </p:txBody>
      </p:sp>
      <p:sp>
        <p:nvSpPr>
          <p:cNvPr id="11" name="TextBox 11"/>
          <p:cNvSpPr txBox="1"/>
          <p:nvPr/>
        </p:nvSpPr>
        <p:spPr>
          <a:xfrm>
            <a:off x="7622173" y="4109530"/>
            <a:ext cx="4029075" cy="885825"/>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425">
                <a:solidFill>
                  <a:schemeClr val="dk1">
                    <a:alpha val="100000"/>
                  </a:schemeClr>
                </a:solidFill>
                <a:latin typeface="Microsoft Yahei"/>
                <a:ea typeface="Microsoft Yahei"/>
                <a:cs typeface="Microsoft Yahei"/>
              </a:rPr>
              <a:t>顶出机构可以通过改变顶杆或顶块的长度来调整推出力的大小和方向，以满足不同的推出需求。</a:t>
            </a:r>
          </a:p>
        </p:txBody>
      </p:sp>
      <p:sp>
        <p:nvSpPr>
          <p:cNvPr id="12" name="TextBox 12"/>
          <p:cNvSpPr txBox="1"/>
          <p:nvPr/>
        </p:nvSpPr>
        <p:spPr>
          <a:xfrm>
            <a:off x="653186" y="4992590"/>
            <a:ext cx="434340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425">
                <a:solidFill>
                  <a:schemeClr val="dk1">
                    <a:alpha val="100000"/>
                  </a:schemeClr>
                </a:solidFill>
                <a:latin typeface="Microsoft Yahei"/>
                <a:ea typeface="Microsoft Yahei"/>
                <a:cs typeface="Microsoft Yahei"/>
              </a:rPr>
              <a:t>顶出机构的主要缺点是运动过程中容易产生冲击和振动，且在推出力较大时需要较大的驱动力。</a:t>
            </a:r>
          </a:p>
        </p:txBody>
      </p:sp>
      <p:sp>
        <p:nvSpPr>
          <p:cNvPr id="13" name="TextBox 13"/>
          <p:cNvSpPr txBox="1"/>
          <p:nvPr/>
        </p:nvSpPr>
        <p:spPr>
          <a:xfrm>
            <a:off x="454963" y="3098058"/>
            <a:ext cx="392430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425">
                <a:solidFill>
                  <a:schemeClr val="dk1">
                    <a:alpha val="100000"/>
                  </a:schemeClr>
                </a:solidFill>
                <a:latin typeface="Microsoft Yahei"/>
                <a:ea typeface="Microsoft Yahei"/>
                <a:cs typeface="Microsoft Yahei"/>
              </a:rPr>
              <a:t>顶出机构具有结构简单、运动速度快、推出力大等优点，因此在各种机械和自动化设备中得到广泛应用。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顶出机构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气动推出机构</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气动推出机构是一种利用气压差来实现推出动作的机构，其工作原理是通过压缩空气或真空吸力来推动被推出件。</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气动推出机构具有运动速度快、推出力可调、无机械接触等优点，因此在需要高速、轻量化的推出动作的场合得到广泛应用。</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气动推出机构可以通过调节气动阀来控制推出力的大小和方向，以满足不同的推出需求。</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气动推出机构的主要缺点是需要一套完整的气动系统，且在需要较大推出力时效果不佳。</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其他推出机构包括连杆推出机构、曲柄滑块推出机构、齿轮齿条推出机构等，这些机构各有其特点和应用范围。</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连杆推出机构适用于需要较大推出力和较复杂运动轨迹的场合；曲柄滑块推出机构适用于需要较小推出力和较简单运动轨迹的场合；齿轮齿条推出机构适用于需要高精度推出运动的场合。</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选择合适的推出机构需要根据具体的应用需求和条件进行综合考虑，以达到最佳的推出效果。</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其他推出机构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推出机构的设计要素</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推出力</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指在推出过程中，使制品从模具中脱出的力，主要由制品的弹力和粘合力、模具的摩擦力以及推出机构的刚性所产生的推力组成。</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计算方法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根据制品的形状、尺寸、材料特性以及模具的配合间隙等因素，通过理论计算或经验公式来确定推出力的大小。</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推出力的计算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推出距离的确定</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指从模具推出开始到制品完全脱离模具的距离。</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推出距离</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根据制品的大小、形状、模具结构以及设备条件等因素综合考虑，通过实验或经验来确定最佳的推出距离。</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确定方法</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https://d.book118.com/815321040121011103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2024-09-12T16:20:25.591</cp:lastPrinted>
  <dcterms:created xsi:type="dcterms:W3CDTF">2024-09-12T08:20:25Z</dcterms:created>
  <dcterms:modified xsi:type="dcterms:W3CDTF">2024-09-12T08:20:27Z</dcterms:modified>
</cp:coreProperties>
</file>