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C21C4-47E6-4A8E-B563-303209FE5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0E7B2-905B-47AF-92F8-3273D88F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D0BEE-D69E-4273-8AE9-00B48C9C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8F178-E041-462D-AE47-00CABADB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8D900-A4F9-48D2-8555-A135110D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D23C0-0ECC-46F1-AAB1-CC0DE939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D4C2B-2010-45DD-868A-D037F594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CB8EE-E5F6-492A-A577-8AC3CDC8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56DCC-F73B-4504-9FC9-A74D86F2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83EC7-2C30-4C70-8B95-03B59425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41FB6-BBAF-4083-AE40-A8EBA5F3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21041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《中间件技术》ppt课件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中间件的关键技术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中间件的实践案例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中间件技术概述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中间件是一种独立的系统软件或服务，它位于操作系统和应用程序之间，用于实现分布式系统的集成、通信和数据管理。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中间件作为连接应用程序和操作系统的桥梁，能够解决分布式系统中的异构问题，提供可靠、高效的数据传输和通信服务。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中间件的定义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中间件独立于操作系统和应用程序，能够屏蔽底层系统的复杂性，简化分布式系统的开发和维护。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中间件提供标准化的接口和服务，支持多种应用协议和数据格式，能够满足不同应用程序的集成需求。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中间件具有高可用性和容错能力，能够保证分布式系统在各种异常情况下正常运行。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中间件具有良好的可扩展性，能够适应分布式系统规模的不断扩大和业务需求的不断变化。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中间件的特点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数据中间件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提供数据访问、数据存储和管理等功能，如数据库连接器、数据仓库等。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集成中间件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提供系统集成和业务流程管理等功能，如企业服务总线（ESB）、业务流程管理（BPM）等。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应用中间件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提供应用程序开发和部署服务，如应用服务器、容器管理等。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通信中间件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提供分布式系统中的通信服务，如消息队列、发布/订阅等。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中间件的类型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中间件的应用场景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企业应用集成（EAI）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中间件技术能够实现不同企业应用系统之间的集成，通过数据交换、消息传递等方式，将分散的应用系统连接起来，实现数据共享和流程协同。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提供统一的接口规范，实现不同系统的互联互通。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中间件技术为企业应用集成提供了解决方案，通过定义统一的数据接口和通信协议，将不同系统之间的数据流、信息流进行整合，实现企业内部的系统集成和信息共享。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企业应用集成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中间件技术能够为云计算平台提供支撑，实现资源的动态管理和调度，提高资源利用率。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实现资源的动态管理和调度。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中间件技术在云计算平台中起到关键作用，通过虚拟化技术将硬件资源抽象化，实现资源的动态分配和管理。同时，中间件技术还能够提供负载均衡、容错处理等功能，提高云计算平台的可靠性和稳定性。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中间件技术能够处理大规模数据，提供高效的数据处理和分析能力。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提供高效的数据处理和分析能力。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在大数据处理中扮演着重要的角色，通过分布式计算、流处理等技术手段，实现对大规模数据的快速处理和分析。同时，中间件技术还能够提供数据存储、数据挖掘等功能，为企业提供全面的数据解决方案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中间件技术能够为物联网应用提供连接和管理各种设备的能力。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提供设备连接和管理的能力。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技术在物联网应用中起到关键作用，通过设备连接协议、通信协议等技术手段，实现各种设备的互联互通和统一管理。同时，中间件技术还能够提供数据采集、远程控制等功能，为物联网应用提供全面的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中间件的关键技术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https://d.book118.com/815321041122011110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2024-09-15T14:20:12.725</cp:lastPrinted>
  <dcterms:created xsi:type="dcterms:W3CDTF">2024-09-15T06:20:12Z</dcterms:created>
  <dcterms:modified xsi:type="dcterms:W3CDTF">2024-09-15T06:20:14Z</dcterms:modified>
</cp:coreProperties>
</file>