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B0A30-4F5B-4708-82FA-FE432AFB0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4511F-5DE1-4CFB-BE6B-50F479AEC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331C7-87EC-41EC-AE64-F052D1DE3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4E7AB9-26E6-4932-B89A-ACB34B305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55EB61-0563-4E37-866E-1E0484658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BA36BC-4A9C-4349-A421-0329EB5E4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9C4BBF-C968-4F0F-B661-B7253741F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39266E-44CE-4417-8012-0AE4730CA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9014FF-FFFE-479C-AB08-30D2DDB18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617E78-F154-47BC-B3FA-C97519738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459CE2-4434-4D71-8E22-C2EF2FB11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3211311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后交叉韧带重建术课件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手术技术与步骤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重建材料与方法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康复与随访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后交叉韧带（PCL）是膝关节内的重要稳定结构，损伤后会导致膝关节稳定性下降，影响关节功能。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定义与背景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后交叉韧带损伤常见于交通事故、运动伤等，高能量损伤是其主要原因。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损伤原因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648" b="146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根据损伤程度，后交叉韧带损伤可分为部分损伤和完全损伤，进一步分级可为Ⅰ-Ⅲ级。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分类与分级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后交叉韧带损伤概述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通过重建术，可以恢复膝关节的稳定性，减少关节脱位和半脱位的风险。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恢复关节稳定性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促进关节功能恢复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重建术能够有效减轻因后交叉韧带损伤引起的疼痛，提高患者生活质量。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手术后患者能够更快地恢复到正常的生活和工作状态，减少并发症。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重建术的重要性和必要性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掌握后交叉韧带解剖结构和生物力…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深入了解后交叉韧带的结构特点，为后续学习奠定基础。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通过本课件的学习，掌握后交叉韧带重建术的基本手术技巧和方法。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学习如何预防手术后可能出现的并发症，并掌握相应的处理方法。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通过理论学习和实践操作，提高自己在后交叉韧带重建术方面的临床实践能力。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学习后交叉韧带重建术的手术技巧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了解手术并发症的预防和处理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提高临床实践能力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课程目标和预期学习成果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手术技术与步骤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术前谈话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与患者详细沟通手术目的、步骤、风险及预期效果，增强患者手术信心和配合度。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进行全面的患者身体检查，包括膝关节稳定性、活动范围、肌力等评估，以及MRI等影像学检查，以确定韧带损伤的程度和手术方案。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按手术要求备皮、消毒，并预防性使用抗生素等药物。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656" b="12656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手术前准备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472" r="12472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患者通常采取仰卧位，麻醉方式可选择全身麻醉或局部麻醉加镇静。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麻醉与体位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利用关节镜技术对膝关节内部进行全面探查，了解韧带损伤情况和伴随病变。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关节镜探查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根据损伤程度，可选用自体肌腱、异体肌腱或人工韧带作为移植材料，通过关节镜辅助下进行韧带重建。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韧带重建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确保移植韧带正确放置后，使用专用固定装置进行固定，并缝合切口。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固定与缝合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手术步骤详解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254" r="10254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膝关节血管丰富，术中易出血，需精细操作并及时止血。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术中出血控制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后交叉韧带重建要求精确的定位和角度调整，需借助专业器械和术中影像进行导航。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韧带定位与角度调整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制定个性化的康复计划，包括物理疗法、药物治疗等，促进患者术后恢复和减少并发症。同时，对患者进行定期随访，评估手术效果和及时调整康复方案。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术后康复管理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手术难点与应对策略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https://d.book118.com/815321131132011034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2024-08-29T22:16:47.459</cp:lastPrinted>
  <dcterms:created xsi:type="dcterms:W3CDTF">2024-08-29T14:16:47Z</dcterms:created>
  <dcterms:modified xsi:type="dcterms:W3CDTF">2024-08-29T14:16:49Z</dcterms:modified>
</cp:coreProperties>
</file>