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00BD1-BA30-4183-A09C-FEEF730CD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145EC-74D4-48DF-8DBF-9B0CECC00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DCF4A-E41B-4B2C-86DD-03E1CCAE0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8C9EE-5C6D-4C75-8416-FEC8B85B4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B9765B-FF10-42FC-A3E1-1A24B55EC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A3B0ED-C860-4AAE-9B50-309C8CA14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CD8DFE-F09F-463A-9D98-B995D9ABF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0ECB8-9085-4C99-8DDF-23E65466C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CCB7D-C74B-4352-BA60-64F6C1ECF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67C03-A84B-4857-8D2F-2884D819B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31979-C6C0-4698-B7F9-6DCFD2232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2132001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文化传媒行业2024年生产趋势展望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2024年生产趋势预测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技术创新对文化传媒行业影响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市场竞争格局与主要参与者分析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挑战与机遇并存，如何应对未来变革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文化传媒行业定义及分类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文化传媒行业是指通过各种媒介手段，进行文化信息传播、交流、娱乐等活动的产业领域。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根据传播媒介的不同，文化传媒行业可分为新闻出版、广播电视、电影、互联网等子领域。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文化传媒行业经历了从传统媒体到新媒体的转型过程，随着互联网技术的快速发展，新媒体逐渐占据主导地位。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当前，文化传媒行业呈现出多元化、数字化、智能化等发展趋势，传统媒体与新媒体相互融合，形成全媒体传播格局。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国家出台了一系列支持文化传媒行业发展的政策，如《文化产业振兴规划》、《关于促进文化和科技深度融合的指导意见》等。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文化传媒行业受到《著作权法》、《广告法》、《互联网信息服务管理办法》等相关法律法规的监管和约束。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2024年生产趋势预测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强化内容创意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在激烈的市场竞争中，内容创意将成为文化传媒行业的核心竞争力。企业需注重原创性、独特性和深度，打造具有影响力的文化产品。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制作技术升级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随着科技的不断进步，文化传媒行业将广泛应用虚拟现实、增强现实等先进技术，提升内容制作的质量和观众体验。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文化传媒行业将寻求与其他领域的跨界合作，如与科技、教育、旅游等领域的融合，创造出更多元化的文化产品。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内容创意与制作方向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社交媒体平台在文化传媒行业中的地位将愈发重要。企业需充分利用微博、微信、抖音等社交媒体平台，实现内容的快速传播和互动。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短视频和直播已成为受众喜爱的内容形式。文化传媒企业将加大在短视频和直播领域的投入，与受众建立更紧密的联系。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短视频与直播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随着全球化的深入发展，文化传媒企业将积极拓展海外市场，通过国际化合作与交流，提升文化产品的全球影响力。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全球化传播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传播渠道拓展与优化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受众对文化产品的需求越来越个性化。文化传媒企业需深入了解受众喜好和需求，提供定制化的内容和服务。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受众越来越注重与文化产品的互动体验。企业需通过技术创新和活动策划，增强受众的参与感和沉浸感。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受众对文化传媒企业的社会责任和价值观要求越来越高。企业需积极履行社会责任，传播正能量和核心价值观，树立良好的企业形象。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社会责任与价值观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受众需求变化及应对策略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技术创新对文化传媒行业影响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人工智能技术应用及前景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内容创作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AI技术可用于辅助内容创作，如自动生成文章、设计图像和视频剪辑，提高生产效率。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基于用户行为和兴趣，AI可实现个性化内容推荐，提升用户体验和满意度。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智能交互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AI技术可应用于智能语音应答、虚拟主持人等领域，提供更加自然、智能的交互方式。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大数据可帮助分析内容的传播效果和用户反馈，进而优化内容策略，提高内容质量和传播效率。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通过分析历史数据和实时数据，可预测未来热点话题和流行趋势，为内容生产提供前瞻性指导。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通过分析用户数据，可深入了解目标受众的兴趣、需求和行为特征，为内容生产提供精准指导。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大数据分析在内容生产中的应用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https://d.book118.com/815321320012011034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2024-08-29T10:14:55.240</cp:lastPrinted>
  <dcterms:created xsi:type="dcterms:W3CDTF">2024-08-29T02:14:55Z</dcterms:created>
  <dcterms:modified xsi:type="dcterms:W3CDTF">2024-08-29T02:14:57Z</dcterms:modified>
</cp:coreProperties>
</file>