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C26D5E-E966-4947-A1BF-1CD539DA3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BBEA38-EE9C-4FBF-B184-2BEB8F8DB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9B43EC-CE9C-45AB-A5A4-3D010264F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9D3C4A-0E0B-49CE-93D4-C1BA52570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45424C-3FDC-49E5-BCD2-A4504CA021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FBC6C5-BF0E-47E9-AC50-184DC2D964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36F2AF-8C8F-4202-A615-B5A72F4CA8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95E75F-1D92-44C9-B97E-88D10D995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03E63F-79CF-44D4-811F-2BB9987461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8C3BD8-1C19-485A-8499-205DD5A8E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ADF35-5B26-49BE-94DF-D59A429C4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2202212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体育赛事经济影响评估与效益分析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体育赛事经济影响评价重要性
体育赛事经济影响评估原则
体育赛事经济影响评估方法分类
体育赛事经济影响评估指标体系搭建
体育赛事经济影响评估数据采集与处理
体育赛事经济影响评估模型构建与分析
体育赛事经济影响评估结果解释与应用
体育赛事经济效益分析框架与思路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体育赛事经济影响评价重要性</a:t>
            </a:r>
          </a:p>
        </p:txBody>
      </p:sp>
      <p:sp>
        <p:nvSpPr>
          <p:cNvPr id="3" name="Subtitle 2"/>
          <p:cNvSpPr>
            <a:spLocks noGrp="1"/>
          </p:cNvSpPr>
          <p:nvPr>
            <p:ph type="subTitle" idx="1"/>
          </p:nvPr>
        </p:nvSpPr>
        <p:spPr/>
        <p:txBody>
          <a:bodyPr/>
          <a:lstStyle/>
          <a:p>
            <a:r>
              <a:t>体育赛事经济影响评估与效益分析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体育赛事经济影响评价重要性</a:t>
            </a:r>
          </a:p>
        </p:txBody>
      </p:sp>
      <p:sp>
        <p:nvSpPr>
          <p:cNvPr id="3" name="Text Placeholder 2"/>
          <p:cNvSpPr>
            <a:spLocks noGrp="1"/>
          </p:cNvSpPr>
          <p:nvPr>
            <p:ph type="body" idx="1"/>
          </p:nvPr>
        </p:nvSpPr>
        <p:spPr/>
        <p:txBody>
          <a:bodyPr/>
          <a:lstStyle/>
          <a:p>
            <a:r>
              <a:t>体育赛事经济影响评价的宏观意义</a:t>
            </a:r>
          </a:p>
        </p:txBody>
      </p:sp>
      <p:sp>
        <p:nvSpPr>
          <p:cNvPr id="4" name="Content Placeholder 3"/>
          <p:cNvSpPr>
            <a:spLocks noGrp="1"/>
          </p:cNvSpPr>
          <p:nvPr>
            <p:ph sz="half" idx="2"/>
          </p:nvPr>
        </p:nvSpPr>
        <p:spPr/>
        <p:txBody>
          <a:bodyPr/>
          <a:lstStyle/>
          <a:p>
            <a:r>
              <a:t>1. 体育赛事作为一种大型文化活动，能够促进经济增长。体育赛事可以吸引大量的游客，带动旅游、餐饮、住宿等相关产业的发展，从而拉动经济增长。</a:t>
            </a:r>
          </a:p>
          <a:p>
            <a:r>
              <a:t>2. 体育赛事可以创造就业机会。体育赛事需要大量的人员参与，包括运动员、教练员、裁判员、媒体工作者、安保人员等，从而创造了大量的就业机会。</a:t>
            </a:r>
          </a:p>
          <a:p>
            <a:r>
              <a:t>3. 体育赛事可以提升城市形象。成功举办体育赛事，可以提升城市知名度和美誉度，吸引更多的游客和投资者，从而促进城市经济发展。</a:t>
            </a:r>
          </a:p>
        </p:txBody>
      </p:sp>
      <p:sp>
        <p:nvSpPr>
          <p:cNvPr id="5" name="Text Placeholder 4"/>
          <p:cNvSpPr>
            <a:spLocks noGrp="1"/>
          </p:cNvSpPr>
          <p:nvPr>
            <p:ph type="body" idx="3"/>
          </p:nvPr>
        </p:nvSpPr>
        <p:spPr/>
        <p:txBody>
          <a:bodyPr/>
          <a:lstStyle/>
          <a:p>
            <a:r>
              <a:t>体育赛事经济影响评价的微观意义</a:t>
            </a:r>
          </a:p>
        </p:txBody>
      </p:sp>
      <p:sp>
        <p:nvSpPr>
          <p:cNvPr id="6" name="Content Placeholder 5"/>
          <p:cNvSpPr>
            <a:spLocks noGrp="1"/>
          </p:cNvSpPr>
          <p:nvPr>
            <p:ph sz="half" idx="4"/>
          </p:nvPr>
        </p:nvSpPr>
        <p:spPr/>
        <p:txBody>
          <a:bodyPr/>
          <a:lstStyle/>
          <a:p>
            <a:r>
              <a:t>1. 体育赛事可以增加企业收入。企业可以通过在体育赛事中进行广告宣传，提高品牌知名度，扩大市场份额，从而增加收入。</a:t>
            </a:r>
          </a:p>
          <a:p>
            <a:r>
              <a:t>2. 体育赛事可以降低企业成本。企业可以通过在体育赛事中进行促销活动，吸引更多的消费者，从而降低销售成本。</a:t>
            </a:r>
          </a:p>
          <a:p>
            <a:r>
              <a:t>3. 体育赛事可以提高企业效率。企业可以通过在体育赛事中进行团队建设活动，增强员工凝聚力，提高工作效率。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体育赛事经济影响评估原则</a:t>
            </a:r>
          </a:p>
        </p:txBody>
      </p:sp>
      <p:sp>
        <p:nvSpPr>
          <p:cNvPr id="3" name="Subtitle 2"/>
          <p:cNvSpPr>
            <a:spLocks noGrp="1"/>
          </p:cNvSpPr>
          <p:nvPr>
            <p:ph type="subTitle" idx="1"/>
          </p:nvPr>
        </p:nvSpPr>
        <p:spPr/>
        <p:txBody>
          <a:bodyPr/>
          <a:lstStyle/>
          <a:p>
            <a:r>
              <a:t>体育赛事经济影响评估与效益分析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#.体育赛事经济影响评估原则</a:t>
            </a:r>
          </a:p>
        </p:txBody>
      </p:sp>
      <p:sp>
        <p:nvSpPr>
          <p:cNvPr id="3" name="Text Placeholder 2"/>
          <p:cNvSpPr>
            <a:spLocks noGrp="1"/>
          </p:cNvSpPr>
          <p:nvPr>
            <p:ph type="body" idx="1"/>
          </p:nvPr>
        </p:nvSpPr>
        <p:spPr/>
        <p:txBody>
          <a:bodyPr/>
          <a:lstStyle/>
          <a:p>
            <a:r>
              <a:t>经济效应评估范围:</a:t>
            </a:r>
          </a:p>
        </p:txBody>
      </p:sp>
      <p:sp>
        <p:nvSpPr>
          <p:cNvPr id="4" name="Content Placeholder 3"/>
          <p:cNvSpPr>
            <a:spLocks noGrp="1"/>
          </p:cNvSpPr>
          <p:nvPr>
            <p:ph sz="half" idx="2"/>
          </p:nvPr>
        </p:nvSpPr>
        <p:spPr/>
        <p:txBody>
          <a:bodyPr/>
          <a:lstStyle/>
          <a:p>
            <a:r>
              <a:t>1. 体育赛事经济影响评估的范围应当包含举办地及其周边地区，以及赛事举办期间和赛事举办前后一段时间内的经济影响，同时还要考虑赛事举办的长期经济影响。</a:t>
            </a:r>
          </a:p>
          <a:p>
            <a:r>
              <a:t>2. 体育赛事经济影响评估应当考虑赛事举办对经济各部门的影响，包括直接影响、间接影响和诱发影响。</a:t>
            </a:r>
          </a:p>
          <a:p>
            <a:r>
              <a:t>3. 体育赛事经济影响评估应当考虑赛事举办对就业、收入、税收、投资等经济指标的影响。</a:t>
            </a:r>
          </a:p>
        </p:txBody>
      </p:sp>
      <p:sp>
        <p:nvSpPr>
          <p:cNvPr id="5" name="Text Placeholder 4"/>
          <p:cNvSpPr>
            <a:spLocks noGrp="1"/>
          </p:cNvSpPr>
          <p:nvPr>
            <p:ph type="body" idx="3"/>
          </p:nvPr>
        </p:nvSpPr>
        <p:spPr/>
        <p:txBody>
          <a:bodyPr/>
          <a:lstStyle/>
          <a:p>
            <a:r>
              <a:t>经济效应评估方法</a:t>
            </a:r>
          </a:p>
        </p:txBody>
      </p:sp>
      <p:sp>
        <p:nvSpPr>
          <p:cNvPr id="6" name="Content Placeholder 5"/>
          <p:cNvSpPr>
            <a:spLocks noGrp="1"/>
          </p:cNvSpPr>
          <p:nvPr>
            <p:ph sz="half" idx="4"/>
          </p:nvPr>
        </p:nvSpPr>
        <p:spPr/>
        <p:txBody>
          <a:bodyPr/>
          <a:lstStyle/>
          <a:p>
            <a:r>
              <a:t>1. 体育赛事经济影响评估的方法主要包括投入产出法、计量经济模型法、调查法和案例研究法等。</a:t>
            </a:r>
          </a:p>
          <a:p>
            <a:r>
              <a:t>2. 投入产出法是通过构建体育赛事投入产出模型来分析体育赛事对经济的影响。</a:t>
            </a:r>
          </a:p>
          <a:p>
            <a:r>
              <a:t>3. 计量经济模型法是通过构建体育赛事经济影响计量经济模型来分析体育赛事对经济的影响。</a:t>
            </a:r>
          </a:p>
          <a:p>
            <a:r>
              <a:t>4. 调查法是通过问卷调查、实地考察等方式来收集体育赛事经济影响的数据。</a:t>
            </a:r>
          </a:p>
          <a:p>
            <a:r>
              <a:t>5. 案例研究法是通过对典型体育赛事案例的研究来分析体育赛事对经济的影响。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#.体育赛事经济影响评估原则</a:t>
            </a:r>
          </a:p>
        </p:txBody>
      </p:sp>
      <p:sp>
        <p:nvSpPr>
          <p:cNvPr id="3" name="Text Placeholder 2"/>
          <p:cNvSpPr>
            <a:spLocks noGrp="1"/>
          </p:cNvSpPr>
          <p:nvPr>
            <p:ph type="body" idx="1"/>
          </p:nvPr>
        </p:nvSpPr>
        <p:spPr/>
        <p:txBody>
          <a:bodyPr/>
          <a:lstStyle/>
          <a:p>
            <a:r>
              <a:t>经济效益评估指标</a:t>
            </a:r>
          </a:p>
        </p:txBody>
      </p:sp>
      <p:sp>
        <p:nvSpPr>
          <p:cNvPr id="4" name="Content Placeholder 3"/>
          <p:cNvSpPr>
            <a:spLocks noGrp="1"/>
          </p:cNvSpPr>
          <p:nvPr>
            <p:ph sz="half" idx="2"/>
          </p:nvPr>
        </p:nvSpPr>
        <p:spPr/>
        <p:txBody>
          <a:bodyPr/>
          <a:lstStyle/>
          <a:p>
            <a:r>
              <a:t>1. 体育赛事经济效益评估指标主要包括直接经济效益、间接经济效益和社会经济效益等。</a:t>
            </a:r>
          </a:p>
          <a:p>
            <a:r>
              <a:t>2. 直接经济效益是指体育赛事举办直接产生的经济效益，包括门票收入、赞助收入、广告收入、特许经营收入等。</a:t>
            </a:r>
          </a:p>
          <a:p>
            <a:r>
              <a:t>3. 间接经济效益是指体育赛事举办间接产生的经济效益，包括旅游收入、餐饮收入、住宿收入、交通收入等。</a:t>
            </a:r>
          </a:p>
          <a:p>
            <a:r>
              <a:t>4. 社会经济效益是指体育赛事举办产生的社会效益，包括促进经济发展、创造就业机会、提高居民生活质量等。</a:t>
            </a:r>
          </a:p>
        </p:txBody>
      </p:sp>
      <p:sp>
        <p:nvSpPr>
          <p:cNvPr id="5" name="Text Placeholder 4"/>
          <p:cNvSpPr>
            <a:spLocks noGrp="1"/>
          </p:cNvSpPr>
          <p:nvPr>
            <p:ph type="body" idx="3"/>
          </p:nvPr>
        </p:nvSpPr>
        <p:spPr/>
        <p:txBody>
          <a:bodyPr/>
          <a:lstStyle/>
          <a:p>
            <a:r>
              <a:t>经济影响评估数据来源</a:t>
            </a:r>
          </a:p>
        </p:txBody>
      </p:sp>
      <p:sp>
        <p:nvSpPr>
          <p:cNvPr id="6" name="Content Placeholder 5"/>
          <p:cNvSpPr>
            <a:spLocks noGrp="1"/>
          </p:cNvSpPr>
          <p:nvPr>
            <p:ph sz="half" idx="4"/>
          </p:nvPr>
        </p:nvSpPr>
        <p:spPr/>
        <p:txBody>
          <a:bodyPr/>
          <a:lstStyle/>
          <a:p>
            <a:r>
              <a:t>1. 体育赛事经济影响评估数据主要来源于官方统计数据、媒体报道数据、企业财务数据和调查数据等。</a:t>
            </a:r>
          </a:p>
          <a:p>
            <a:r>
              <a:t>2. 官方统计数据是指政府部门发布的统计数据，包括GDP、就业、收入、税收等数据。</a:t>
            </a:r>
          </a:p>
          <a:p>
            <a:r>
              <a:t>3. 媒体报道数据是指报纸、杂志、网络等媒体报道的体育赛事经济影响相关信息。</a:t>
            </a:r>
          </a:p>
          <a:p>
            <a:r>
              <a:t>4. 企业财务数据是指体育赛事举办方、赞助商、广告商等企业的财务数据。</a:t>
            </a:r>
          </a:p>
          <a:p>
            <a:r>
              <a:t>5. 调查数据是指通过问卷调查、实地考察等方式收集的体育赛事经济影响相关数据。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#.体育赛事经济影响评估原则</a:t>
            </a:r>
          </a:p>
        </p:txBody>
      </p:sp>
      <p:sp>
        <p:nvSpPr>
          <p:cNvPr id="3" name="Text Placeholder 2"/>
          <p:cNvSpPr>
            <a:spLocks noGrp="1"/>
          </p:cNvSpPr>
          <p:nvPr>
            <p:ph type="body" idx="1"/>
          </p:nvPr>
        </p:nvSpPr>
        <p:spPr/>
        <p:txBody>
          <a:bodyPr/>
          <a:lstStyle/>
          <a:p>
            <a:r>
              <a:t>经济效益评估影响因素</a:t>
            </a:r>
          </a:p>
        </p:txBody>
      </p:sp>
      <p:sp>
        <p:nvSpPr>
          <p:cNvPr id="4" name="Content Placeholder 3"/>
          <p:cNvSpPr>
            <a:spLocks noGrp="1"/>
          </p:cNvSpPr>
          <p:nvPr>
            <p:ph sz="half" idx="2"/>
          </p:nvPr>
        </p:nvSpPr>
        <p:spPr/>
        <p:txBody>
          <a:bodyPr/>
          <a:lstStyle/>
          <a:p>
            <a:r>
              <a:t>1. 体育赛事经济效益的影响因素主要包括赛事规模、赛事水平、赛事举办地、赛事举办时间、赛事举办方式、赛事举办成本等。</a:t>
            </a:r>
          </a:p>
          <a:p>
            <a:r>
              <a:t>2. 赛事规模是指体育赛事参与的人数、比赛项目数、比赛场次等。</a:t>
            </a:r>
          </a:p>
          <a:p>
            <a:r>
              <a:t>3. 赛事水平是指体育赛事参赛选手的水平、比赛成绩等。</a:t>
            </a:r>
          </a:p>
          <a:p>
            <a:r>
              <a:t>4. 赛事举办地是指体育赛事举办的城市或地区。</a:t>
            </a:r>
          </a:p>
          <a:p>
            <a:r>
              <a:t>5. 赛事举办时间是指体育赛事举办的日期或时间段。</a:t>
            </a:r>
          </a:p>
          <a:p>
            <a:r>
              <a:t>6. 赛事举办方式是指体育赛事举办的形式，包括单项赛事、综合赛事、表演赛等。</a:t>
            </a:r>
          </a:p>
          <a:p>
            <a:r>
              <a:t>7. 赛事举办成本是指体育赛事举办的费用，包括场馆建设费用、赛事运营费用、选手参赛费用等。</a:t>
            </a:r>
          </a:p>
        </p:txBody>
      </p:sp>
      <p:sp>
        <p:nvSpPr>
          <p:cNvPr id="5" name="Text Placeholder 4"/>
          <p:cNvSpPr>
            <a:spLocks noGrp="1"/>
          </p:cNvSpPr>
          <p:nvPr>
            <p:ph type="body" idx="3"/>
          </p:nvPr>
        </p:nvSpPr>
        <p:spPr/>
        <p:txBody>
          <a:bodyPr/>
          <a:lstStyle/>
          <a:p>
            <a:r>
              <a:t>经济效益评估应用</a:t>
            </a:r>
          </a:p>
        </p:txBody>
      </p:sp>
      <p:sp>
        <p:nvSpPr>
          <p:cNvPr id="6" name="Content Placeholder 5"/>
          <p:cNvSpPr>
            <a:spLocks noGrp="1"/>
          </p:cNvSpPr>
          <p:nvPr>
            <p:ph sz="half" idx="4"/>
          </p:nvPr>
        </p:nvSpPr>
        <p:spPr/>
        <p:txBody>
          <a:bodyPr/>
          <a:lstStyle/>
          <a:p>
            <a:r>
              <a:t>1. 体育赛事经济效益评估可以为政府部门、体育赛事举办方、赞助商、广告商等提供决策支持。</a:t>
            </a:r>
          </a:p>
          <a:p>
            <a:r>
              <a:t>2. 体育赛事经济效益评估可以帮助政府部门制定体育赛事发展政策，合理分配体育赛事资源。</a:t>
            </a:r>
          </a:p>
          <a:p>
            <a:r>
              <a:t>3. 体育赛事经济效益评估可以帮助体育赛事举办方选择合适的赛事举办地、赛事举办时间和赛事举办方式。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体育赛事经济影响评估方法分类</a:t>
            </a:r>
          </a:p>
        </p:txBody>
      </p:sp>
      <p:sp>
        <p:nvSpPr>
          <p:cNvPr id="3" name="Subtitle 2"/>
          <p:cNvSpPr>
            <a:spLocks noGrp="1"/>
          </p:cNvSpPr>
          <p:nvPr>
            <p:ph type="subTitle" idx="1"/>
          </p:nvPr>
        </p:nvSpPr>
        <p:spPr/>
        <p:txBody>
          <a:bodyPr/>
          <a:lstStyle/>
          <a:p>
            <a:r>
              <a:t>体育赛事经济影响评估与效益分析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#.体育赛事经济影响评估方法分类</a:t>
            </a:r>
          </a:p>
        </p:txBody>
      </p:sp>
      <p:sp>
        <p:nvSpPr>
          <p:cNvPr id="3" name="Text Placeholder 2"/>
          <p:cNvSpPr>
            <a:spLocks noGrp="1"/>
          </p:cNvSpPr>
          <p:nvPr>
            <p:ph type="body" idx="1"/>
          </p:nvPr>
        </p:nvSpPr>
        <p:spPr/>
        <p:txBody>
          <a:bodyPr/>
          <a:lstStyle/>
          <a:p>
            <a:r>
              <a:t>直接和间接经济影响法：</a:t>
            </a:r>
          </a:p>
        </p:txBody>
      </p:sp>
      <p:sp>
        <p:nvSpPr>
          <p:cNvPr id="4" name="Content Placeholder 3"/>
          <p:cNvSpPr>
            <a:spLocks noGrp="1"/>
          </p:cNvSpPr>
          <p:nvPr>
            <p:ph sz="half" idx="2"/>
          </p:nvPr>
        </p:nvSpPr>
        <p:spPr/>
        <p:txBody>
          <a:bodyPr/>
          <a:lstStyle/>
          <a:p>
            <a:r>
              <a:t>1. 直接经济影响：评估体育赛事对当地经济的直接贡献，包括门票收入、餐饮收入、住宿收入、交通收入、零售收入等。</a:t>
            </a:r>
          </a:p>
          <a:p>
            <a:r>
              <a:t>2. 间接经济影响：评估体育赛事对当地经济的间接贡献，包括就业创造、税收收入、投资吸引等。</a:t>
            </a:r>
          </a:p>
          <a:p>
            <a:r>
              <a:t>3. 经济影响总额：将直接经济影响和间接经济影响相加，得到体育赛事对当地经济的总影响。</a:t>
            </a:r>
          </a:p>
        </p:txBody>
      </p:sp>
      <p:sp>
        <p:nvSpPr>
          <p:cNvPr id="5" name="Text Placeholder 4"/>
          <p:cNvSpPr>
            <a:spLocks noGrp="1"/>
          </p:cNvSpPr>
          <p:nvPr>
            <p:ph type="body" idx="3"/>
          </p:nvPr>
        </p:nvSpPr>
        <p:spPr/>
        <p:txBody>
          <a:bodyPr/>
          <a:lstStyle/>
          <a:p>
            <a:r>
              <a:t>投入产出分析法：</a:t>
            </a:r>
          </a:p>
        </p:txBody>
      </p:sp>
      <p:sp>
        <p:nvSpPr>
          <p:cNvPr id="6" name="Content Placeholder 5"/>
          <p:cNvSpPr>
            <a:spLocks noGrp="1"/>
          </p:cNvSpPr>
          <p:nvPr>
            <p:ph sz="half" idx="4"/>
          </p:nvPr>
        </p:nvSpPr>
        <p:spPr/>
        <p:txBody>
          <a:bodyPr/>
          <a:lstStyle/>
          <a:p>
            <a:r>
              <a:t>1. 投入产出表：利用投入产出表，可以分析体育赛事对各个行业的影响，以及体育赛事对当地经济的总影响。</a:t>
            </a:r>
          </a:p>
          <a:p>
            <a:r>
              <a:t>2. 投入产出模型：通过构建投入产出模型，可以分析体育赛事对不同行业的影响，以及体育赛事对当地经济的总影响。</a:t>
            </a:r>
          </a:p>
          <a:p>
            <a:r>
              <a:t>3. 投入产出分析结果：投入产出分析结果可以为政府部门、体育管理部门、赛事组织者等提供决策依据。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#.体育赛事经济影响评估方法分类</a:t>
            </a:r>
          </a:p>
        </p:txBody>
      </p:sp>
      <p:sp>
        <p:nvSpPr>
          <p:cNvPr id="3" name="Content Placeholder 2"/>
          <p:cNvSpPr>
            <a:spLocks noGrp="1"/>
          </p:cNvSpPr>
          <p:nvPr>
            <p:ph sz="half" idx="2"/>
          </p:nvPr>
        </p:nvSpPr>
        <p:spPr/>
        <p:txBody>
          <a:bodyPr/>
          <a:lstStyle/>
          <a:p>
            <a:r>
              <a:t>1. 地区经济模型：利用地区经济模型，可以分析体育赛事对地区经济的影响，以及体育赛事对当地经济的总影响。</a:t>
            </a:r>
          </a:p>
          <a:p>
            <a:r>
              <a:t>2. 地区经济模型结果：地区经济模型结果可以为政府部门、体育管理部门、赛事组织者等提供决策依据。</a:t>
            </a:r>
          </a:p>
          <a:p>
            <a:r>
              <a:t>3. 体育赛事对地区经济的影响：体育赛事可以对地区经济产生正面的影响，也可以产生负面的影响。</a:t>
            </a:r>
          </a:p>
        </p:txBody>
      </p:sp>
      <p:sp>
        <p:nvSpPr>
          <p:cNvPr id="4" name="Text Placeholder 3"/>
          <p:cNvSpPr>
            <a:spLocks noGrp="1"/>
          </p:cNvSpPr>
          <p:nvPr>
            <p:ph type="body" idx="3"/>
          </p:nvPr>
        </p:nvSpPr>
        <p:spPr/>
        <p:txBody>
          <a:bodyPr/>
          <a:lstStyle/>
          <a:p>
            <a:r>
              <a:t>成本效益分析法：</a:t>
            </a:r>
          </a:p>
        </p:txBody>
      </p:sp>
      <p:sp>
        <p:nvSpPr>
          <p:cNvPr id="5" name="Content Placeholder 4"/>
          <p:cNvSpPr>
            <a:spLocks noGrp="1"/>
          </p:cNvSpPr>
          <p:nvPr>
            <p:ph sz="half" idx="4"/>
          </p:nvPr>
        </p:nvSpPr>
        <p:spPr/>
        <p:txBody>
          <a:bodyPr/>
          <a:lstStyle/>
          <a:p>
            <a:r>
              <a:t>1. 成本效益分析：成本效益分析是评价项目经济可行性的方法，它将项目的收益与成本进行比较，以确定项目的经济是否可行。</a:t>
            </a:r>
          </a:p>
          <a:p>
            <a:r>
              <a:t>2. 体育赛事成本效益分析：体育赛事成本效益分析就是将体育赛事的收益与成本进行比较，以确定体育赛事的经济是否可行。</a:t>
            </a:r>
          </a:p>
          <a:p>
            <a:r>
              <a:t>3. 体育赛事成本效益分析结果：体育赛事成本效益分析结果可以为政府部门、体育管理部门、赛事组织者等提供决策依据。</a:t>
            </a:r>
          </a:p>
        </p:txBody>
      </p:sp>
      <p:sp>
        <p:nvSpPr>
          <p:cNvPr id="6" name="Text Placeholder 5"/>
          <p:cNvSpPr>
            <a:spLocks noGrp="1"/>
          </p:cNvSpPr>
          <p:nvPr>
            <p:ph type="body" idx="1"/>
          </p:nvPr>
        </p:nvSpPr>
        <p:spPr/>
        <p:txBody>
          <a:bodyPr/>
          <a:lstStyle/>
          <a:p>
            <a:r>
              <a:t>地区经济影响法：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#.体育赛事经济影响评估方法分类</a:t>
            </a:r>
          </a:p>
        </p:txBody>
      </p:sp>
      <p:sp>
        <p:nvSpPr>
          <p:cNvPr id="3" name="Text Placeholder 2"/>
          <p:cNvSpPr>
            <a:spLocks noGrp="1"/>
          </p:cNvSpPr>
          <p:nvPr>
            <p:ph type="body" idx="1"/>
          </p:nvPr>
        </p:nvSpPr>
        <p:spPr/>
        <p:txBody>
          <a:bodyPr/>
          <a:lstStyle/>
          <a:p>
            <a:r>
              <a:t>多元回归分析法：</a:t>
            </a:r>
          </a:p>
        </p:txBody>
      </p:sp>
      <p:sp>
        <p:nvSpPr>
          <p:cNvPr id="4" name="Content Placeholder 3"/>
          <p:cNvSpPr>
            <a:spLocks noGrp="1"/>
          </p:cNvSpPr>
          <p:nvPr>
            <p:ph sz="half" idx="2"/>
          </p:nvPr>
        </p:nvSpPr>
        <p:spPr/>
        <p:txBody>
          <a:bodyPr/>
          <a:lstStyle/>
          <a:p>
            <a:r>
              <a:t>1. 多元回归分析：多元回归分析是一种统计方法，它可以分析多个自变量对一个因变量的影响。</a:t>
            </a:r>
          </a:p>
          <a:p>
            <a:r>
              <a:t>2. 体育赛事多元回归分析：体育赛事多元回归分析就是利用多元回归分析的方法，分析体育赛事对当地经济的影响。</a:t>
            </a:r>
          </a:p>
          <a:p>
            <a:r>
              <a:t>3. 体育赛事多元回归分析结果：体育赛事多元回归分析结果可以为政府部门、体育管理部门、赛事组织者等提供决策依据。</a:t>
            </a:r>
          </a:p>
        </p:txBody>
      </p:sp>
      <p:sp>
        <p:nvSpPr>
          <p:cNvPr id="5" name="Text Placeholder 4"/>
          <p:cNvSpPr>
            <a:spLocks noGrp="1"/>
          </p:cNvSpPr>
          <p:nvPr>
            <p:ph type="body" idx="3"/>
          </p:nvPr>
        </p:nvSpPr>
        <p:spPr/>
        <p:txBody>
          <a:bodyPr/>
          <a:lstStyle/>
          <a:p>
            <a:r>
              <a:t>调查问卷法：</a:t>
            </a:r>
          </a:p>
        </p:txBody>
      </p:sp>
      <p:sp>
        <p:nvSpPr>
          <p:cNvPr id="6" name="Content Placeholder 5"/>
          <p:cNvSpPr>
            <a:spLocks noGrp="1"/>
          </p:cNvSpPr>
          <p:nvPr>
            <p:ph sz="half" idx="4"/>
          </p:nvPr>
        </p:nvSpPr>
        <p:spPr/>
        <p:txBody>
          <a:bodyPr/>
          <a:lstStyle/>
          <a:p>
            <a:r>
              <a:t>1. 调查问卷：调查问卷是一种数据收集方法，它可以收集受访者的意见和看法。</a:t>
            </a:r>
          </a:p>
          <a:p>
            <a:r>
              <a:t>2. 体育赛事调查问卷：体育赛事调查问卷就是利用调查问卷的方法，收集受访者对体育赛事的看法和意见。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体育赛事经济影响评估指标体系搭建</a:t>
            </a:r>
          </a:p>
        </p:txBody>
      </p:sp>
      <p:sp>
        <p:nvSpPr>
          <p:cNvPr id="3" name="Subtitle 2"/>
          <p:cNvSpPr>
            <a:spLocks noGrp="1"/>
          </p:cNvSpPr>
          <p:nvPr>
            <p:ph type="subTitle" idx="1"/>
          </p:nvPr>
        </p:nvSpPr>
        <p:spPr/>
        <p:txBody>
          <a:bodyPr/>
          <a:lstStyle/>
          <a:p>
            <a:r>
              <a:t>体育赛事经济影响评估与效益分析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#.体育赛事经济影响评估指标体系搭建</a:t>
            </a:r>
          </a:p>
        </p:txBody>
      </p:sp>
      <p:sp>
        <p:nvSpPr>
          <p:cNvPr id="3" name="Text Placeholder 2"/>
          <p:cNvSpPr>
            <a:spLocks noGrp="1"/>
          </p:cNvSpPr>
          <p:nvPr>
            <p:ph type="body" idx="1"/>
          </p:nvPr>
        </p:nvSpPr>
        <p:spPr/>
        <p:txBody>
          <a:bodyPr/>
          <a:lstStyle/>
          <a:p>
            <a:r>
              <a:t>体育产业规模：</a:t>
            </a:r>
          </a:p>
        </p:txBody>
      </p:sp>
      <p:sp>
        <p:nvSpPr>
          <p:cNvPr id="4" name="Content Placeholder 3"/>
          <p:cNvSpPr>
            <a:spLocks noGrp="1"/>
          </p:cNvSpPr>
          <p:nvPr>
            <p:ph sz="half" idx="2"/>
          </p:nvPr>
        </p:nvSpPr>
        <p:spPr/>
        <p:txBody>
          <a:bodyPr/>
          <a:lstStyle/>
          <a:p>
            <a:r>
              <a:t>1. 体育产业产值细分：体育赛事组织、健身休闲、体育用品制造、体育场馆运营等。</a:t>
            </a:r>
          </a:p>
          <a:p>
            <a:r>
              <a:t>2. 体育产业增长速度：体育产业增速快于GDP增速，增长潜力巨大。</a:t>
            </a:r>
          </a:p>
          <a:p>
            <a:r>
              <a:t>3. 体育产业就业人数：体育产业就业人数逐年增加，吸纳就业能力强。</a:t>
            </a:r>
          </a:p>
        </p:txBody>
      </p:sp>
      <p:sp>
        <p:nvSpPr>
          <p:cNvPr id="5" name="Text Placeholder 4"/>
          <p:cNvSpPr>
            <a:spLocks noGrp="1"/>
          </p:cNvSpPr>
          <p:nvPr>
            <p:ph type="body" idx="3"/>
          </p:nvPr>
        </p:nvSpPr>
        <p:spPr/>
        <p:txBody>
          <a:bodyPr/>
          <a:lstStyle/>
          <a:p>
            <a:r>
              <a:t>体育消费支出：</a:t>
            </a:r>
          </a:p>
        </p:txBody>
      </p:sp>
      <p:sp>
        <p:nvSpPr>
          <p:cNvPr id="6" name="Content Placeholder 5"/>
          <p:cNvSpPr>
            <a:spLocks noGrp="1"/>
          </p:cNvSpPr>
          <p:nvPr>
            <p:ph sz="half" idx="4"/>
          </p:nvPr>
        </p:nvSpPr>
        <p:spPr/>
        <p:txBody>
          <a:bodyPr/>
          <a:lstStyle/>
          <a:p>
            <a:r>
              <a:t>1. 体育消费支出内容：体育用品购买、健身休闲消费、体育赛事消费等。</a:t>
            </a:r>
          </a:p>
          <a:p>
            <a:r>
              <a:t>2. 体育消费支出增长率：体育消费支出增长率稳定上升，消费升级趋势明显。</a:t>
            </a:r>
          </a:p>
          <a:p>
            <a:r>
              <a:t>3. 体育消费支出人群：体育消费支出人群年龄分布年轻化，地域分布广泛。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#.体育赛事经济影响评估指标体系搭建</a:t>
            </a:r>
          </a:p>
        </p:txBody>
      </p:sp>
      <p:sp>
        <p:nvSpPr>
          <p:cNvPr id="3" name="Text Placeholder 2"/>
          <p:cNvSpPr>
            <a:spLocks noGrp="1"/>
          </p:cNvSpPr>
          <p:nvPr>
            <p:ph type="body" idx="1"/>
          </p:nvPr>
        </p:nvSpPr>
        <p:spPr/>
        <p:txBody>
          <a:bodyPr/>
          <a:lstStyle/>
          <a:p>
            <a:r>
              <a:t>体育赛事直接经济影响：</a:t>
            </a:r>
          </a:p>
        </p:txBody>
      </p:sp>
      <p:sp>
        <p:nvSpPr>
          <p:cNvPr id="4" name="Content Placeholder 3"/>
          <p:cNvSpPr>
            <a:spLocks noGrp="1"/>
          </p:cNvSpPr>
          <p:nvPr>
            <p:ph sz="half" idx="2"/>
          </p:nvPr>
        </p:nvSpPr>
        <p:spPr/>
        <p:txBody>
          <a:bodyPr/>
          <a:lstStyle/>
          <a:p>
            <a:r>
              <a:t>1. 门票收入：体育赛事门票收入是赛事经济效益的直接体现。</a:t>
            </a:r>
          </a:p>
          <a:p>
            <a:r>
              <a:t>2. 赞助收入：体育赛事赞助收入是赛事经济效益的重要来源。</a:t>
            </a:r>
          </a:p>
          <a:p>
            <a:r>
              <a:t>3. 转播权收入：体育赛事转播权收入是赛事经济效益的重要组成部分。</a:t>
            </a:r>
          </a:p>
        </p:txBody>
      </p:sp>
      <p:sp>
        <p:nvSpPr>
          <p:cNvPr id="5" name="Text Placeholder 4"/>
          <p:cNvSpPr>
            <a:spLocks noGrp="1"/>
          </p:cNvSpPr>
          <p:nvPr>
            <p:ph type="body" idx="3"/>
          </p:nvPr>
        </p:nvSpPr>
        <p:spPr/>
        <p:txBody>
          <a:bodyPr/>
          <a:lstStyle/>
          <a:p>
            <a:r>
              <a:t>体育赛事间接经济影响：</a:t>
            </a:r>
          </a:p>
        </p:txBody>
      </p:sp>
      <p:sp>
        <p:nvSpPr>
          <p:cNvPr id="6" name="Content Placeholder 5"/>
          <p:cNvSpPr>
            <a:spLocks noGrp="1"/>
          </p:cNvSpPr>
          <p:nvPr>
            <p:ph sz="half" idx="4"/>
          </p:nvPr>
        </p:nvSpPr>
        <p:spPr/>
        <p:txBody>
          <a:bodyPr/>
          <a:lstStyle/>
          <a:p>
            <a:r>
              <a:t>1. 旅游收入：体育赛事能够带动旅游经济的发展，增加旅游收入。</a:t>
            </a:r>
          </a:p>
          <a:p>
            <a:r>
              <a:t>2. 酒店收入：体育赛事期间，酒店住宿需求激增，酒店收入大幅增加。</a:t>
            </a:r>
          </a:p>
          <a:p>
            <a:r>
              <a:t>3. 餐饮收入：体育赛事期间，餐饮消费需求激增，餐饮收入大幅增加。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#.体育赛事经济影响评估指标体系搭建</a:t>
            </a:r>
          </a:p>
        </p:txBody>
      </p:sp>
      <p:sp>
        <p:nvSpPr>
          <p:cNvPr id="3" name="Text Placeholder 2"/>
          <p:cNvSpPr>
            <a:spLocks noGrp="1"/>
          </p:cNvSpPr>
          <p:nvPr>
            <p:ph type="body" idx="1"/>
          </p:nvPr>
        </p:nvSpPr>
        <p:spPr/>
        <p:txBody>
          <a:bodyPr/>
          <a:lstStyle/>
          <a:p>
            <a:r>
              <a:t>体育赛事长期经济影响：</a:t>
            </a:r>
          </a:p>
        </p:txBody>
      </p:sp>
      <p:sp>
        <p:nvSpPr>
          <p:cNvPr id="4" name="Content Placeholder 3"/>
          <p:cNvSpPr>
            <a:spLocks noGrp="1"/>
          </p:cNvSpPr>
          <p:nvPr>
            <p:ph sz="half" idx="2"/>
          </p:nvPr>
        </p:nvSpPr>
        <p:spPr/>
        <p:txBody>
          <a:bodyPr/>
          <a:lstStyle/>
          <a:p>
            <a:r>
              <a:t>1. 基础设施建设拉动经济增长：大型体育赛事往往会带动基础设施建设，拉动经济增长。</a:t>
            </a:r>
          </a:p>
          <a:p>
            <a:r>
              <a:t>2. 体育赛事带动产业发展：体育赛事能够带动相关产业的发展，创造就业机会。</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https://d.book118.com/815322022122011104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体育赛事经济影响评价重要性</vt:lpstr>
      <vt:lpstr>体育赛事经济影响评价重要性</vt:lpstr>
      <vt:lpstr>体育赛事经济影响评估原则</vt:lpstr>
      <vt:lpstr>#.体育赛事经济影响评估原则</vt:lpstr>
      <vt:lpstr>#.体育赛事经济影响评估原则</vt:lpstr>
      <vt:lpstr>#.体育赛事经济影响评估原则</vt:lpstr>
      <vt:lpstr>体育赛事经济影响评估方法分类</vt:lpstr>
      <vt:lpstr>#.体育赛事经济影响评估方法分类</vt:lpstr>
      <vt:lpstr>#.体育赛事经济影响评估方法分类</vt:lpstr>
      <vt:lpstr>#.体育赛事经济影响评估方法分类</vt:lpstr>
      <vt:lpstr>体育赛事经济影响评估指标体系搭建</vt:lpstr>
      <vt:lpstr>#.体育赛事经济影响评估指标体系搭建</vt:lpstr>
      <vt:lpstr>#.体育赛事经济影响评估指标体系搭建</vt:lpstr>
      <vt:lpstr>#.体育赛事经济影响评估指标体系搭建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2024-09-14T02:27:39.541</cp:lastPrinted>
  <dcterms:created xsi:type="dcterms:W3CDTF">2024-09-13T18:27:39Z</dcterms:created>
  <dcterms:modified xsi:type="dcterms:W3CDTF">2024-09-13T18:27:41Z</dcterms:modified>
</cp:coreProperties>
</file>