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DFFCFD-AFF4-4588-B8F3-AC56F620E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08AA78-DAE0-4F55-9F02-F5B0B5259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6729B5-E980-41A1-B9E5-D712EAAC9E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ADC558-CB42-4DF1-AB3C-D3CC346319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AD4E60-9B11-47B5-B345-8D7074D517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8FCFFE-9194-4542-A3E6-64C5D07BD4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734C2F-16E9-4C07-A09F-50C85943CC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4F859A-5A24-40E0-AB63-39322C0588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135121C-BD8D-4F52-9614-91D172771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4C850E-3847-4B6C-8B46-E801118849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966A08-6972-4EB4-AB0F-636906F99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32233433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74中国核电行业分析</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核电行业概述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中国核电现状分析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中国核电市场竞争格局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核电产业链上下游关系解析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中国核电行业发展趋势预测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中国核电行业挑战与机遇并存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核电行业概述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核电是利用核裂变或核聚变反应所释放的能量发电的方式。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核电定义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核裂变是指重核分裂成两个或多个中等质量的核，同时释放出大量能量的过程。核电站通常采用铀-235作为裂变燃料，在反应堆中通过中子轰击引发链式反应，产生大量热能，进而通过热交换器将热能转换为蒸汽动能，最终驱动发电机发电。</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核电原理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核电定义及原理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包括铀矿开采、铀浓缩、燃料元件制造等环节，为核电站提供燃料。</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上游产业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核电站建设、运营和维护，包括反应堆、蒸汽发生器、汽轮机等核心设备的制造和安装。</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中游产业</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000" r="16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核电站产生的电力输送到电网，供应给工业、商业和居民用户。同时，核电站还产生放射性废物，需要进行处理和处置。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下游产业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核电产业链结构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国际核电发展历程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自20世纪50年代第一座商业核电站投运以来，全球核电经历了快速发展、停滞和复苏等阶段。目前，全球有30多个国家拥有核电站，核电在总发电量中的占比不断提高。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中国核电发展历程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中国核电起步于20世纪80年代，经历了引进、消化、吸收和自主创新等阶段。近年来，中国核电技术不断取得突破，实现了从跟跑到领跑的跨越式发展。目前，中国已经成为全球核电发展的重要推动力量。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国内外核电发展历程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中国核电现状分析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发电量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2022年，中国核电发电量达到XX亿千瓦时，同比增长XX%，占全国总发电量的XX%。</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核电占比</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核电在中国能源结构中的占比逐年提升，目前已成为中国清洁能源的重要组成部分。</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核电装机容量</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截至2022年底，中国核电总装机容量达到XX万千瓦，占全球核电装机容量的约XX%，位列世界第三。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装机容量与发电量统计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563" r="2456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技术水平</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中国已全面掌握二代核电技术，并成功研发出具有自主知识产权的三代核电技术“华龙一号”。同时，中国还在积极研发小型堆、海上浮动堆等先进核电技术。</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安全性能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中国核电在安全性能方面表现优异，多年来未发生严重核安全事故。各核电站均建立了完善的安全管理体系和应急响应机制。</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运维能力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中国核电运维能力不断提升，实现了核电站安全、稳定、高效运行。同时，中国还在积极拓展核电运维国际市场，为全球核电发展做出贡献。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核电技术水平评估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8" name="TextBox 8"/>
          <p:cNvSpPr txBox="1"/>
          <p:nvPr/>
        </p:nvSpPr>
        <p:spPr>
          <a:xfrm>
            <a:off x="1011610"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政策法规</a:t>
            </a:r>
          </a:p>
        </p:txBody>
      </p:sp>
      <p:sp>
        <p:nvSpPr>
          <p:cNvPr id="9" name="AutoShape 9"/>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17018" y="2619049"/>
            <a:ext cx="2871893" cy="3142827"/>
          </a:xfrm>
          <a:prstGeom prst="roundRect">
            <a:avLst/>
          </a:prstGeom>
          <a:solidFill>
            <a:schemeClr val="accent2">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AutoShape 11"/>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TextBox 13"/>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中国政府高度重视核电发展，制定了一系列政策法规来推动核电产业的健康有序发展。例如，《核安全法》、《放射性污染防治法》等法律法规为核电安全提供了有力保障。</a:t>
            </a:r>
          </a:p>
        </p:txBody>
      </p:sp>
      <p:sp>
        <p:nvSpPr>
          <p:cNvPr id="14" name="TextBox 14"/>
          <p:cNvSpPr txBox="1"/>
          <p:nvPr/>
        </p:nvSpPr>
        <p:spPr>
          <a:xfrm>
            <a:off x="4999835" y="2980276"/>
            <a:ext cx="2506259" cy="23347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rgbClr val="071D40">
                    <a:alpha val="100000"/>
                  </a:srgbClr>
                </a:solidFill>
                <a:latin typeface="Microsoft Yahei"/>
                <a:ea typeface="Microsoft Yahei"/>
                <a:cs typeface="Microsoft Yahei"/>
              </a:rPr>
              <a:t>中国已建立起完善的核电标准体系，涵盖了设计、建造、运行、退役等全生命周期的各个环节。这些标准为保障核电站的安全性和经济性提供了重要支撑。</a:t>
            </a:r>
          </a:p>
        </p:txBody>
      </p:sp>
      <p:sp>
        <p:nvSpPr>
          <p:cNvPr id="15" name="TextBox 15"/>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中国积极参与国际核能合作，与多个国家签署了核能合作协议，共同推动全球核能事业的和平利用与发展。</a:t>
            </a:r>
          </a:p>
        </p:txBody>
      </p:sp>
      <p:sp>
        <p:nvSpPr>
          <p:cNvPr id="16" name="TextBox 16"/>
          <p:cNvSpPr txBox="1"/>
          <p:nvPr/>
        </p:nvSpPr>
        <p:spPr>
          <a:xfrm>
            <a:off x="462229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标准体系</a:t>
            </a:r>
          </a:p>
        </p:txBody>
      </p:sp>
      <p:sp>
        <p:nvSpPr>
          <p:cNvPr id="17" name="TextBox 17"/>
          <p:cNvSpPr txBox="1"/>
          <p:nvPr/>
        </p:nvSpPr>
        <p:spPr>
          <a:xfrm>
            <a:off x="8320534" y="1508083"/>
            <a:ext cx="2351713" cy="99479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100" b="1">
                <a:solidFill>
                  <a:srgbClr val="FFFFFF">
                    <a:alpha val="100000"/>
                  </a:srgbClr>
                </a:solidFill>
                <a:latin typeface="Microsoft Yahei"/>
                <a:ea typeface="Microsoft Yahei"/>
                <a:cs typeface="Microsoft Yahei"/>
              </a:rPr>
              <a:t>国际合作</a:t>
            </a:r>
          </a:p>
        </p:txBody>
      </p:sp>
      <p:sp>
        <p:nvSpPr>
          <p:cNvPr id="18" name="Freeform 18"/>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政策法规及标准体系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中国核电市场竞争格局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中国广核集团</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作为国内最大的核电运营商之一，中国广核集团在核电技术研发、工程建设和运营管理等方面具有丰富经验，其竞争力主要体现在技术实力、市场规模和品牌影响力等方面。</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国家电力投资集团</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国家电力投资集团是中国五大发电集团之一，拥有完整的核电产业链，包括核电技术研发、设备制造、工程建设和运营管理等环节，具备较强的综合竞争力。</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中国核建集团</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中国核建集团是中国核工业建设集团的核心企业，专注于核电站建设和运营管理，拥有丰富的核电建设经验和较强的技术实力。</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主要企业概况及竞争力分析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市场份额分布情况</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根据装机容量和发电量计算，中国广核集团和国家电力投资集团占据了中国核电市场的绝大部分份额，其中中国广核集团的市场份额最大。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其他企业如中国核建集团、华能集团、大唐集团等也在积极布局核电市场，但目前所占市场份额相对较小。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https://d.book118.com/815322334331011034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2024-08-30T16:51:55.245</cp:lastPrinted>
  <dcterms:created xsi:type="dcterms:W3CDTF">2024-08-30T08:51:55Z</dcterms:created>
  <dcterms:modified xsi:type="dcterms:W3CDTF">2024-08-30T08:51:57Z</dcterms:modified>
</cp:coreProperties>
</file>