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1F67A-522B-4C14-BF72-9DCE5D8E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3B997-3564-4383-A862-AA13BF156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70ADF-BBA6-446F-A42F-4836B53A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6C1CC-8EE6-4610-893E-6E9B73E62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C8724-32A0-4314-9C0B-8C5BD670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3BE4F-0184-4550-959D-85B0FBEB7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D7258-580D-44C8-8A1D-FC148119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6BB55-569D-4BF6-89D9-531B8EDB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F9D34-5B63-422C-AAB5-337F2EB2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24BCD-3E8D-42CF-8CCB-6260CF12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DA0C6-1B77-429A-8D5C-A6A3512C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2420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院前急救治疗安全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院前急救治疗安全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院前急救常见疾病及处理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院前急救的培训和管理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94" r="26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97" r="34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70" r="33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院前急救是指在患者到达医院之前的紧急医疗救治，包括现场急救和转运途中的急救。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院前急救是急救医疗服务体系的重要组成部分，对于挽救患者生命、减少伤残具有重要意义。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院前急救的定义和重要性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25" b="15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先救命，后治伤，先治重伤，后治轻伤。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接到急救电话后迅速出诊，到达现场后对患者进行初步评估和救治，必要时进行转运，转运途中保持监护和救治。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院前急救的基本原则和流程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对患者进行初步评估、救治和转运；保持与医院的沟通和协调；对患者和家属进行必要的指导和安抚。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具备专业的医学知识和技能；熟悉急救设备和药品的使用；具备良好的沟通能力和应变能力。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院前急救人员的职责和要求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院前急救治疗安全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急救设备应定期进行安全检查和维护，确保其性能良好，符合相关标准。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使用急救设备时应严格按照操作规程进行，避免因操作不当导致设备损坏或医疗事故。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对于不常用的急救设备，应定期进行功能测试和保养，确保其随时处于良好状态。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1" r="55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急救设备的安全使用和维护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急救药品应严格按照药品管理规定进行储存和使用，避免药品过期或变质。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急救药品应由专人管理，建立药品清单和领用记录，确保药品的追溯和管理。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使用急救药品时应严格按照医嘱和药品说明书进行，避免因用药不当导致医疗事故。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急救药品的安全管理和使用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在急救过程中应注意患者的体位和环境，避免因体位不当或环境不安全导致患者二次伤害。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急救过程中应保持呼吸道通畅，避免因呼吸道阻塞导致窒息或猝死等严重后果。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85" r="104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61" r="81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急救人员在执行急救任务时应佩戴个人防护装备，如手套、口罩、护目镜等，以降低交叉感染和职业暴露的风险。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急救过程中的安全防护措施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院前急救常见疾病及处理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高血压急症的紧急处理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迅速降低血压，控制病情，可选用硝普钠、硝酸甘油等药物静脉滴注，同时注意观察患者情况，及时调整治疗方案。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心脑血管疾病是院前急救的常见疾病之一，需要采取及时的紧急处理措施。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心肌梗死的紧急处理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立即给予心电监护，保持患者安静，平卧休息，避免过度紧张和焦虑，同时给予硝酸甘油舌下含服或喷雾吸入，必要时进行溶栓或介入治疗。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心绞痛的紧急处理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给予硝酸甘油舌下含服或喷雾吸入，同时保持患者安静，平卧休息，观察病情变化，如症状持续加重，应立即送往医院。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心脑血管疾病的紧急处理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https://d.book118.com/815324200024011041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2024-09-01T14:17:32.502</cp:lastPrinted>
  <dcterms:created xsi:type="dcterms:W3CDTF">2024-09-01T06:17:32Z</dcterms:created>
  <dcterms:modified xsi:type="dcterms:W3CDTF">2024-09-01T06:17:34Z</dcterms:modified>
</cp:coreProperties>
</file>