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D61F2-8F82-4ED9-B2E1-31820497D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3123A-3EA5-4F78-A73E-D3969496C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94837-D7F3-4133-9DDC-5329FD907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6BBFF-0B69-4BF7-A6B0-0342A194D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D00D1F-51F8-4441-BC4E-FDA3B5423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4B5503-1605-4548-96F3-59108D667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79F6CC-AB43-4715-B345-CA36D9F31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48FDF-F2FA-4322-A0E9-5C8D3564D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47793-C860-44E9-91AA-D5F16C865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2B0C4-3B4D-484D-A594-BD015E477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EFE61-7B3B-4A44-A27B-2C247CE4E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312210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人民医院注射室员工的个人工作总结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8D3300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业务技能与培训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未来规划与展望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注射室工作介绍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注射室功能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人民医院注射室是医院内的重要部门之一，负责为患者提供各类注射服务，包括疫苗接种、静脉注射、皮下注射等。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服务对象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注射室服务的对象广泛，包括门诊患者、住院患者以及需要接种疫苗的健康人群。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注射室工作具有高度的专业性和严谨性，要求员工具备扎实的医学知识、熟练的注射技能和良好的服务态度。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负责为患者进行各类注射操作，确保操作规范、安全、有效。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负责注射药品的领取、保管和发放，确保药品质量和使用安全。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负责与患者进行充分沟通，了解患者病情、过敏史等相关信息，确保注射过程的安全性和患者的舒适度。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负责注射室的消毒和清洁工作，确保环境整洁卫生，防止交叉感染。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消毒与清洁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注射室通常设有多个注射窗口和候诊区，环境整洁、明亮、安静，为患者提供舒适的就诊体验。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注射室员工之间需要密切协作，共同应对高峰时段的工作压力，确保患者得到及时、有效的服务。同时，与其他医疗部门保持紧密联系，确保患者信息的准确传递和医疗服务的连续性。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40" r="2594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工作环境与团队协作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业务技能与培训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注射安全与卫生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严格遵守无菌操作规范，确保注射过程的安全与卫生，有效预防交叉感染。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患者沟通与安抚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具备良好的沟通技巧，能够在注射前、中、后与患者保持有效沟通，减轻患者紧张情绪，确保注射过程的顺利进行。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熟练掌握各种注射技术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包括皮下注射、肌肉注射、静脉注射等，能够准确、迅速地完成各类注射操作。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注射技能掌握情况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在日常工作中不断积累经验，总结教训，提高处理复杂情况和应对突发事件的能力。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定期参加医院组织的业务技能培训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如急救技能、医疗器械使用等，不断提高自己的综合业务能力。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学习并掌握新知识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通过参加学术会议、阅读专业文献等方式，及时了解并掌握注射领域的最新进展和新技术。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参加培训与学习成果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计划利用业余时间系统学习医学、护理学等相关专业知识，提升自己的理论水平。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深入学习专业知识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积极参加医院组织的技能竞赛和操作演练，通过实践锻炼提高自己的操作技能水平。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提高操作技能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主动与同事沟通交流，分享经验和技巧，共同提高团队整体业务水平。同时，加强与患者的沟通能力，提升患者满意度。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加强团队协作与沟通能力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业务技能提升计划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https://d.book118.com/815331221014011111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2024-09-16T17:40:40.386</cp:lastPrinted>
  <dcterms:created xsi:type="dcterms:W3CDTF">2024-09-16T09:40:40Z</dcterms:created>
  <dcterms:modified xsi:type="dcterms:W3CDTF">2024-09-16T09:40:42Z</dcterms:modified>
</cp:coreProperties>
</file>