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2BFF09-CF76-4662-BE45-C3BD29159C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49006-6E57-4525-98FC-E877A41E4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6542A-2D17-4E0E-9DDC-321F354F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F54B-C81D-4DD2-9A47-78DC4FFA3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8E4E4-BB80-4B1A-9018-DA59E4D9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B4A78-6884-4330-BE57-DCB9FDA24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9F2D1-CAEA-4999-A068-79F468E8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4BE9D-9B49-451A-83EC-7DB5714C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EA921-D98C-465E-912F-53A1138E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A870A-66BB-43E0-8447-6D91C28F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D4418-0524-4E85-930C-17EAB1EA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DE6B8-0D15-46A4-84BA-6F47B12F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CB6400-3F62-4C27-B67D-292E4642D7B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3EE320-8C00-4B20-AF1C-4FF8995F5D0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20423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安全生产目标责任分解与考核办法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安全生产目标责任分解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安全生产目标考核办法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安全生产目标责任分解与考核的实施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https://d.book118.com/815332042343011124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安全生产目标责任分解与考核办法</vt:lpstr>
      <vt:lpstr>目录</vt:lpstr>
      <vt:lpstr>第1章 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2024-09-29T10:52:09.648</cp:lastPrinted>
  <dcterms:created xsi:type="dcterms:W3CDTF">2024-09-29T02:52:09Z</dcterms:created>
  <dcterms:modified xsi:type="dcterms:W3CDTF">2024-09-29T02:52:11Z</dcterms:modified>
</cp:coreProperties>
</file>