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575B7-C349-458A-912D-F7402FDC0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109D0-AC8A-4042-BFAA-83D247AC4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7CB0B-9058-4812-A797-69C13CB02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97B15-1B38-40A8-833C-74432CB11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A8FB46-FC3F-4363-AF02-F3208AEB1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51F244-4433-4BC3-8746-357CBCCC8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EA69FB-AA1A-460C-9159-E89D67713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FD6BA-9308-41BE-8616-86FE6B6F7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56918-8DC9-4C0C-873E-3EF5EA8C5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0EB6E-5BAB-4ABA-860D-669A43E25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136E5-DF6F-4B10-9CC5-83447D32D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32144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成本绩效管理与采购过程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成本绩效管理概述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采购过程概述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成本绩效管理与采购过程的关联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成本绩效管理与采购过程的挑战与解决方案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成本绩效管理与采购过程的优化建议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提升采购效率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通过成本绩效管理，优化采购流程，降低采购成本，提高采购效率。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建立供应商评估机制，确保供应商按照合同要求提供产品和服务，降低采购风险。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通过合理的采购策略和成本管理，提高企业的盈利能力和市场竞争力，推动企业可持续发展。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采购过程分析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对采购过程中的各个环节进行深入分析，找出存在的问题和瓶颈。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成本绩效管理方法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介绍针对采购过程的成本绩效管理方法，如目标成本法、作业成本法等。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供应商管理策略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阐述供应商的选择、评估和管理策略，确保供应商能够按照合同要求提供产品和服务。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采购风险管理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分析采购过程中可能遇到的风险和挑战，提出相应的应对措施。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采购绩效评估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建立采购绩效评估体系，对采购过程和结果进行定期评估，不断改进和优化采购策略。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成本绩效管理概述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成本绩效管理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成本与绩效关系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成本绩效管理的定义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是一种系统性的方法，旨在通过有效管理组织的成本以实现更高的绩效水平。它涉及对成本的识别、衡量、分析和控制，以确保资源的有效利用和成本最小化。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成本绩效管理强调成本与绩效之间的紧密关系。通过降低成本、提高资源利用效率和优化业务流程，组织可以实现更高的绩效水平，从而增强竞争优势。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成本绩效管理的重要性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通过降低成本和提高资源利用效率，组织可以在市场上提供更具竞争力的产品或服务，吸引更多客户并实现增长。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成本绩效管理鼓励组织不断寻求改进机会，优化业务流程和降低成本，从而实现持续改进和卓越运营。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通过有效管理成本和资源利用，组织可以确保自身的可持续发展，并在经济、环境和社会方面取得平衡。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确保可持续发展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全面成本管理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成本绩效管理的原则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通过对采购、生产、销售等业务流程的全过程管理，实现成本的持续优化和绩效提升。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设定明确的成本绩效目标，并将其与组织的战略目标相一致，以确保成本管理活动与组织目标的有效对接。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成本绩效管理应遵循全面成本管理的原则，包括直接成本、间接成本和风险成本的全面识别、计量和控制。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运用数据分析工具和方法，对成本数据进行深入挖掘和分析，为管理层提供决策支持，促进成本绩效的持续改进。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采购过程概述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采购的定义和目的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采购是指企业在生产经营过程中，为满足生产、经营、管理等需要，从外部市场获取所需物资、服务或工程的行为。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采购的主要目的是确保企业能够以合理的价格、在合适的时间、从合适的供应商处获得所需物资、服务或工程，从而保障企业的正常运营和持续发展。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需求确定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采购后评估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明确所需物资、服务或工程的具体规格、数量、质量等要求。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了解市场供应情况，收集潜在供应商的信息，评估供应商的能力和信誉。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根据评估结果选择合适的供应商，并与其进行谈判和签订合同。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按照合同规定进行采购操作，包括订单下达、货款支付等。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对采购结果进行评估，包括物资质量、交货期、价格等方面的评估。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采购过程的流程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负责采购计划的制定和执行，与供应商进行谈判和签订合同。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需求部门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提出采购需求，参与供应商选择和评估。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负责采购预算的制定和审批，以及采购过程中的资金支付和结算。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质量部门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负责采购物资的质量检验和验收，确保采购物资符合质量要求。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采购过程中的关键角色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成本绩效管理与采购过程的关联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成本预算与控制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采购过程中的成本绩效管理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基于成本绩效原则，选择合适的供应商，并对其进行定期评估，以确保采购物品的质量与成本效益。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通过优化采购流程，降低采购成本，提高采购效率，进而提升成本绩效。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在采购过程中，制定明确的成本预算，并通过有效的成本控制手段确保采购活动不超出预算范围。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https://d.book118.com/815332144030011043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2024-09-04T18:17:48.950</cp:lastPrinted>
  <dcterms:created xsi:type="dcterms:W3CDTF">2024-09-04T10:17:48Z</dcterms:created>
  <dcterms:modified xsi:type="dcterms:W3CDTF">2024-09-04T10:17:51Z</dcterms:modified>
</cp:coreProperties>
</file>