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85DAB-B84A-4F74-B827-2C84B091C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D288C-2386-4181-8B7B-606C56E9C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CEDC3-3611-405C-B8BD-985BB968F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A57C8B-C66C-4D87-A303-3373E762F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B79AA3-C819-4B60-983E-34ED28601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F42BB8-6A38-403D-A6C2-A36B9D123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8170BE-121F-4FD7-8CAF-2457A18C8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9C4496-3E92-43EC-9C8E-3DC4DC792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4414D-6728-4082-8565-CB253DFA4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2326E-A35C-495B-B18A-D53E44E19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B6C26-3EB2-4D32-84B7-1BD4DB648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33230422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薪酬设计中的绩效奖励与员工福利之间的关系与平衡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薪酬设计概述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绩效奖励与员工福利的构成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绩效奖励与员工福利的平衡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绩效奖励与员工福利的相互影响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薪酬设计中的挑战与对策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薪酬设计概述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398" b="4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薪酬设计的目的与意义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吸引和留住人才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通过具有竞争力的薪酬设计，吸引和留住高素质的员工，确保企业拥有稳定且优秀的人才队伍。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激励员工绩效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通过绩效奖励等激励手段，激发员工的工作积极性和创造力，提高员工绩效和企业整体业绩。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实现内部公平与外部竞争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通过合理的薪酬设计，确保企业内部不同职位之间的薪酬公平，同时保持企业在市场上的薪酬竞争力。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薪酬设计应具有一定的灵活性，以适应企业发展和市场变化的需要。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确保企业内部不同职位之间的薪酬公平，避免薪酬歧视和不公平现象。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激励性原则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通过设立绩效奖励、股票期权等激励手段，激发员工的积极性和创造力。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战略导向原则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薪酬设计应与企业战略和业务目标保持一致，支持企业战略的实现。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市场导向原则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薪酬设计应参考市场薪酬水平和竞争对手的薪酬策略，确保企业薪酬的外部竞争力。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薪酬设计的原则与方法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如何平衡绩效奖励与员工福利之间的关系，确保员工在获得激励的同时也能享受到合理的福利待遇；如何应对市场变化和企业内部变革对薪酬设计的影响。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越来越多的企业开始采用全面薪酬策略，将基本薪酬、绩效奖励、员工福利等多个方面综合考虑；同时，随着数字化和人工智能技术的发展，薪酬设计也将更加智能化和个性化。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薪酬设计的挑战与趋势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绩效奖励与员工福利的构成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根据员工的职位、经验、技能等因素确定的基本薪酬。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与员工个人或团队绩效挂钩的奖金，根据绩效目标的完成情况发放。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一种长期激励手段，允许员工以特定价格购买公司股票，从而分享公司的长期收益。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基本工资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绩效奖金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股票期权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绩效奖励的构成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包括养老保险、医疗保险、失业保险、工伤保险和生育保险等。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如补充医疗保险、住房公积金、带薪休假、节日福利等。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如员工心理健康辅导、职业发展规划、家庭关怀等。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法定福利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企业补充福利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员工关怀福利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员工福利的构成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绩效奖励关注员工的工作表现和成果，而员工福利则关注员工的生活品质和幸福感。两者相互补充，共同构成全面的薪酬体系。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在薪酬设计中，需要平衡绩效奖励和员工福利的比重。过高的绩效奖励可能导致员工过于关注短期目标，而忽视长期发展；而过高的员工福利则可能增加企业成本，降低激励效果。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绩效奖励和员工福利可以相互影响。例如，良好的员工福利可以提高员工的工作满意度和忠诚度，进而促进绩效的提升；而较高的绩效奖励也可以增强员工对企业的认同感和归属感，有利于福利政策的顺利实施。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绩效奖励与员工福利的关系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绩效奖励与员工福利的平衡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通过平衡绩效奖励和员工福利，可以激发员工的工作动力，提高员工满意度和忠诚度，从而降低员工流失率。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提升员工满意度和忠诚度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合理的薪酬设计可以吸引和留住优秀人才，提升企业的整体竞争力，从而推动企业长期发展。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促进企业长期发展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平衡绩效奖励与员工福利有助于营造公平、公正的企业文化，增强员工的归属感和团队精神。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塑造良好企业文化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平衡绩效奖励与员工福利的重要性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企业应制定明确的薪酬政策，包括绩效奖励和员工福利的具体内容、标准和实施方式，以确保薪酬设计的公平性和透明度。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制定明确的薪酬政策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企业应设定合理的绩效指标，将员工的个人业绩与团队、公司的整体目标相结合，以确保绩效奖励的公正性和有效性。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设定合理的绩效指标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企业可以提供多样化的员工福利，如健康保险、带薪休假、培训机会等，以满足员工的不同需求，提升员工的满意度和忠诚度。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提供多样化的员工福利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平衡绩效奖励与员工福利的方法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https://d.book118.com/815332304220011104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2024-09-14T10:20:07.490</cp:lastPrinted>
  <dcterms:created xsi:type="dcterms:W3CDTF">2024-09-14T02:20:07Z</dcterms:created>
  <dcterms:modified xsi:type="dcterms:W3CDTF">2024-09-14T02:20:09Z</dcterms:modified>
</cp:coreProperties>
</file>