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F0FC86-18D5-4A50-8A7F-9F9246771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32130-1C23-4E6F-AA8B-9392BF235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15CAFB-0C42-4477-96B9-9B71E7CD6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EE3FFC-15A2-4D70-B79E-C657D1C5FC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0A7D04C-B434-4A4E-B841-1A87E32A90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DDBA01-BAD9-4E4F-B5C2-2468588140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B39B63-AAE6-4669-B7CF-8F1105673C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815D38-3417-4369-8671-E5B5158F83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071B75-3B0A-4EC5-96C6-945488DD0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A269D1-95C4-4C8A-804D-79487E563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89F1C-1F8F-490D-A4C1-7D44365860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330000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大客户营销管理策略与市场分割的关系研究</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大客户营销管理策略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市场分割理论及实践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大客户营销管理策略与市场分割关系探讨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实证分析与案例研究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市场竞争日益激烈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随着全球化的深入和市场竞争的加剧，企业需要更加精准地制定营销策略来吸引和保留大客户。</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大客户的重要性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大客户通常是企业收入和利润的主要来源，对企业的长期发展具有重要影响。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营销管理的挑战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大客户营销管理涉及复杂的策略制定和执行过程，需要企业具备高度的市场敏感度和营销能力。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研究目的：本研究旨在探讨大客户营销管理策略与市场分割的关系，为企业制定更加有效的营销策略提供理论支持和实践指导。</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研究问题：本研究将围绕以下几个问题展开探讨</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大客户营销管理策略对市场分割的影响是什么？</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不同市场分割下的大客户营销管理策略有何差异？</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如何根据市场分割制定有效的大客户营销管理策略？</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392" b="53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本研究将采用文献综述、案例分析和实证研究等方法，综合运用定性和定量研究手段。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本研究将聚焦于大客户营销管理策略与市场分割的关系，涉及不同行业和不同规模的企业。同时，本研究将重点关注以下几个方面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研究方法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大客户营销管理策略的类型和特点；</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市场分割的维度和影响因素；</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大客户营销管理策略与市场分割的互动关系；</a:t>
              </a:r>
            </a:p>
          </p:txBody>
        </p:sp>
      </p:grpSp>
      <p:pic>
        <p:nvPicPr>
          <p:cNvPr id="14" name="Picture 14"/>
          <p:cNvPicPr>
            <a:picLocks noChangeAspect="1"/>
          </p:cNvPicPr>
          <p:nvPr/>
        </p:nvPicPr>
        <p:blipFill>
          <a:blip r:embed="rId2"/>
          <a:srcRect l="16167" r="16167"/>
          <a:stretch>
            <a:fillRect/>
          </a:stretch>
        </p:blipFill>
        <p:spPr>
          <a:xfrm>
            <a:off x="6603343" y="1773672"/>
            <a:ext cx="4619079"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不同市场分割下的大客户营销管理策略差异和有效性。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通过以上内容的探讨，本研究将为企业制定更加精准和有效的大客户营销管理策略提供理论支持和实践指导，帮助企业更好地应对市场竞争和满足大客户需求。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大客户营销管理策略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大客户通常指的是对企业具有战略意义的客户，他们往往拥有较大的市场份额、较高的购买力和较强的市场影响力。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大客户通常具有以下几个方面的特点，包括购买量大、购买频率高、对产品和服务的要求高、决策过程复杂、需要个性化服务等。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大客户营销策略的制定需要以客户为中心，深入了解客户的需求和偏好，提供个性化的产品和服务。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以客户为中心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与大客户建立长期稳定的合作关系是企业的重要目标之一，因此营销策略需要注重建立和维护客户关系。</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长期合作关系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针对大客户的营销策略需要从多个维度进行，包括产品、价格、渠道、促销和服务等方面。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多维度营销</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营销策略制定原则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产品策略</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针对大客户的需求，提供定制化的产品或服务，以满足其特殊需求。同时，不断优化产品性能和功能，提高客户满意度。</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价格策略</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根据大客户的购买量和频率，制定合理的价格策略，以实现双方的共赢。可以采用折扣、返利等优惠措施来激励大客户的购买行为。</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渠道策略</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建立多元化的销售渠道，包括直销、代理商、经销商等，以方便大客户的购买和咨询。同时，加强对渠道的管理和优化，确保销售渠道的稳定性和高效性。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促销策略</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针对大客户的促销活动需要具有针对性和吸引力，可以采用定制化礼品、专属优惠等方式来提高大客户的购买意愿和忠诚度。</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服务策略</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提供全方位的服务支持，包括售前咨询、售中服务和售后服务等。建立快速响应机制，及时解决大客户在使用过程中遇到的问题和困难。</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典型营销策略分析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市场分割理论及实践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625" r="17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市场分割是指将整个市场划分为若干个具有相似需求特征的小市场，每个小市场内的消费者具有相对一致的需求和购买行为。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市场分割定义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市场分割的原因主要包括消费者需求差异、产品差异化、地理区域差异、文化背景差异等。这些差异使得企业难以用统一的市场策略满足不同消费者的需求，因此需要进行市场分割。</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市场分割原因</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市场分割概念及原因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https://d.book118.com/815333000014011043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2024-09-04T16:17:53.454</cp:lastPrinted>
  <dcterms:created xsi:type="dcterms:W3CDTF">2024-09-04T08:17:53Z</dcterms:created>
  <dcterms:modified xsi:type="dcterms:W3CDTF">2024-09-04T08:17:55Z</dcterms:modified>
</cp:coreProperties>
</file>