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F1A4B-96B1-4047-8037-6CD3DC68C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D16CE-B7A4-4A46-97C8-B8FFE5C2F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1C8B2-F50E-4D49-8813-6B20890B6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23114-BEE0-4548-9DFE-3D0C377B4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90F1F2-18F6-46C5-BFA2-5EC764F0B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D68F31-57C0-4C34-B5C1-878B2638F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C73294-899D-44AF-8428-41BBF71EC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CF549-FBA8-4E0C-A52B-4D8627818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8B5DD-7B5D-473A-9EF8-AE8E6AF33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E1184-6546-413C-9DB8-CC06E9612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2D3D7-075E-4405-A1D7-42F03BDEB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33011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腔引流器的护理\n## 1.胸腔引流器的基本介绍\n### 1.1胸腔引流器的定义与用途\n### 1.2胸腔引流器的种类与特点\n### 1.3胸腔引流器的使用方法\n## 2.胸腔引流器的护理原理\n### 2.1胸腔引流器的工作原理\n### 2.2胸腔引流器的护理要点\n### 2.3胸腔引流器的护理目标\n## 3.胸腔引流器的护理实施\n### 3.1胸腔引流器的放置与固定\n### 3.2胸腔引流器的观察与记录\n### 3.3胸腔引流器的换药与护理\n## 4.胸腔引流器的并发症预防与护理\n### 4.1胸腔引流器的并发症类型\n### 4.2胸腔引流器的并发症预防措施\n### 4.3胸腔引流器的并发症护理方法\n## 5.胸腔引流器的健康教育\n### 5.1胸腔引流器使用前的健康教育\n### 5.2胸腔引流器使用过程中的健康教育\n### 5.3胸腔引流器使用后的健康教育\n## 6.胸腔引流器的护理评价\n### 6.1胸腔引流器的护理效果评价\n### 6.2胸腔引流器的护理满意度评价\n### 6.3胸腔引流器的护理持续改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胸腔引流器的护理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胸腔引流器的基本介绍</a:t>
            </a:r>
            <a:endParaRPr/>
          </a:p>
        </p:txBody>
      </p:sp>
      <p:sp>
        <p:nvSpPr>
          <p:cNvPr id="12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用于引流胸腔内的气体和液体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帮助患者缓解胸腔压力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促进肺部扩张和恢复</a:t>
                </a:r>
                <a:endParaRPr/>
              </a:p>
            </p:txBody>
          </p:sp>
          <p:sp>
            <p:nvSpPr>
              <p:cNvPr id="19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胸腔引流器是一种医疗仪器</a:t>
                </a:r>
                <a:endParaRPr/>
              </a:p>
            </p:txBody>
          </p:sp>
          <p:sp>
            <p:nvSpPr>
              <p:cNvPr id="19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胸部外伤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胸腔积液</a:t>
                </a:r>
                <a:endParaRPr/>
              </a:p>
            </p:txBody>
          </p:sp>
          <p:sp>
            <p:nvSpPr>
              <p:cNvPr id="20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胸腔引流器适用于多种情况</a:t>
                </a:r>
                <a:endParaRPr/>
              </a:p>
            </p:txBody>
          </p:sp>
          <p:sp>
            <p:nvSpPr>
              <p:cNvPr id="20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胸腔引流器的定义与用途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胸腔引流器有多种类型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单腔引流器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双腔引流器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三腔引流器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不同类型的胸腔引流器各有特点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单腔引流器适用于单纯气体引流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双腔引流器适用于气体和液体引流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三腔引流器适用于多种引流需求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胸腔引流器的种类与特点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胸腔引流器的使用方法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胸腔引流器的使用需要遵循医嘱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选择合适的胸腔引流器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确定引流部位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设定引流速度和压力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胸腔引流器的使用过程需要严密观察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观察引流液的颜色、量和性质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观察患者的呼吸和生命体征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观察引流器的通畅情况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胸腔引流器的护理原理</a:t>
            </a:r>
            <a:endParaRPr/>
          </a:p>
        </p:txBody>
      </p:sp>
      <p:sp>
        <p:nvSpPr>
          <p:cNvPr id="23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胸腔引流器的工作原理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胸腔引流器通过负压吸引原理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将胸腔内的气体和液体引入引流器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减轻胸腔压力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促进肺部扩张和恢复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胸腔引流器的负压吸引需要调整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根据患者的病情和需求调整负压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避免负压过大导致组织损伤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保证引流效果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胸腔引流器的护理包括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保持引流器的通畅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观察引流液的情况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预防和处理并发症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胸腔引流器的护理需要定期评估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评估患者的呼吸和生命体征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评估引流器的通畅情况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评估患者的舒适度和心理状况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胸腔引流器的护理要点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胸腔引流器的护理目标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胸腔引流器的护理目标是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减轻患者的胸腔压力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促进肺部扩张和恢复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预防并发症的发生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胸腔引流器的护理需要达到一定的标准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引流液的颜色、量和性质正常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引流器的通畅情况良好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患者的生命体征稳定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胸腔引流器的护理实施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胸腔引流器的放置需要遵循医嘱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选择合适的穿刺部位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消毒穿刺部位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穿刺并插入引流管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胸腔引流器的固定需要牢固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使用无菌敷料覆盖穿刺部位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用胶带或胸带固定引流器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避免引流器过度移动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胸腔引流器的放置与固定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胸腔引流器的观察与记录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胸腔引流器的观察包括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观察引流液的颜色、量和性质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观察患者的呼吸和生命体征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观察引流器的通畅情况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胸腔引流器的记录需要详细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记录引流液的情况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记录患者的舒适度和心理状况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记录引流器的护理过程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胸腔引流器的换药需要定期进行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根据医嘱更换引流瓶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保持引流瓶的清洁和无菌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更换引流瓶时注意无菌操作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胸腔引流器的护理包括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保持引流器的通畅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观察引流液的情况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预防和处理并发症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胸腔引流器的换药与护理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https://d.book118.com/815333011023011111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胸腔引流器的护理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2024-09-16T19:09:15.142</cp:lastPrinted>
  <dcterms:created xsi:type="dcterms:W3CDTF">2024-09-16T11:09:15Z</dcterms:created>
  <dcterms:modified xsi:type="dcterms:W3CDTF">2024-09-16T11:09:17Z</dcterms:modified>
</cp:coreProperties>
</file>