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69" r:id="rId2"/>
    <p:sldMasterId id="2147483781"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9906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2.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48C76E7C-C618-4E98-8675-A323DA3B2817}"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zh-CN" altLang="en-US"/>
        </a:p>
      </dgm:t>
    </dgm:pt>
    <dgm:pt modelId="{9D4DD4FA-EC4D-4DC5-B128-5E6803DF0622}" type="parTrans" cxnId="{ECEF32F1-D66B-4AFC-BC1D-A3F59BD1DF4A}">
      <dgm:prSet/>
      <dgm:spPr/>
      <dgm:t>
        <a:bodyPr/>
        <a:lstStyle/>
        <a:p>
          <a:endParaRPr lang="zh-CN" altLang="en-US"/>
        </a:p>
      </dgm:t>
    </dgm:pt>
    <dgm:pt modelId="{FF6C4845-C2D3-44E7-AD13-0837C6B680C0}">
      <dgm:prSet phldrT="[文本]" phldr="1"/>
      <dgm:spPr>
        <a:solidFill>
          <a:schemeClr val="accent6">
            <a:lumMod val="60000"/>
            <a:lumOff val="40000"/>
          </a:schemeClr>
        </a:solidFill>
      </dgm:spPr>
      <dgm:t>
        <a:bodyPr/>
        <a:lstStyle/>
        <a:p>
          <a:endParaRPr lang="zh-CN" altLang="en-US"/>
        </a:p>
      </dgm:t>
    </dgm:pt>
    <dgm:pt modelId="{CBC6F63C-580E-40BC-AAF7-37F3C06057A5}" type="parTrans" cxnId="{0A0504F2-58DB-474C-86E5-560591D7D528}">
      <dgm:prSet/>
      <dgm:spPr/>
      <dgm:t>
        <a:bodyPr/>
        <a:lstStyle/>
        <a:p>
          <a:endParaRPr lang="zh-CN" altLang="en-US"/>
        </a:p>
      </dgm:t>
    </dgm:pt>
    <dgm:pt modelId="{D6713C0A-BABD-4510-BD30-EFC00BA4060C}">
      <dgm:prSet phldrT="[文本]"/>
      <dgm:spPr/>
      <dgm:t>
        <a:bodyPr/>
        <a:lstStyle/>
        <a:p>
          <a:r>
            <a:rPr lang="zh-CN" smtClean="0">
              <a:solidFill>
                <a:schemeClr val="tx2">
                  <a:lumMod val="75000"/>
                </a:schemeClr>
              </a:solidFill>
              <a:latin typeface="华文新魏" pitchFamily="2" charset="-122"/>
              <a:ea typeface="华文新魏" pitchFamily="2" charset="-122"/>
            </a:rPr>
            <a:t>山西陶寺遗址的简介</a:t>
          </a:r>
          <a:endParaRPr lang="zh-CN" altLang="en-US">
            <a:solidFill>
              <a:schemeClr val="tx2">
                <a:lumMod val="75000"/>
              </a:schemeClr>
            </a:solidFill>
            <a:latin typeface="华文新魏" pitchFamily="2" charset="-122"/>
            <a:ea typeface="华文新魏" pitchFamily="2" charset="-122"/>
          </a:endParaRPr>
        </a:p>
      </dgm:t>
    </dgm:pt>
    <dgm:pt modelId="{429802AC-97B1-4A51-A35B-F729F64448AA}" type="sibTrans" cxnId="{0A0504F2-58DB-474C-86E5-560591D7D528}">
      <dgm:prSet/>
      <dgm:spPr/>
      <dgm:t>
        <a:bodyPr/>
        <a:lstStyle/>
        <a:p>
          <a:endParaRPr lang="zh-CN" altLang="en-US"/>
        </a:p>
      </dgm:t>
    </dgm:pt>
    <dgm:pt modelId="{47310526-3CA3-4D8A-9F0B-72D79D5E8F75}" type="sibTrans" cxnId="{ECEF32F1-D66B-4AFC-BC1D-A3F59BD1DF4A}">
      <dgm:prSet/>
      <dgm:spPr/>
      <dgm:t>
        <a:bodyPr/>
        <a:lstStyle/>
        <a:p>
          <a:endParaRPr lang="zh-CN" altLang="en-US"/>
        </a:p>
      </dgm:t>
    </dgm:pt>
    <dgm:pt modelId="{C69A60F5-AAFF-4007-BF99-0F97F10B0931}" type="parTrans" cxnId="{9F0AD807-266D-4592-89AF-A3DCD9326B65}">
      <dgm:prSet/>
      <dgm:spPr/>
      <dgm:t>
        <a:bodyPr/>
        <a:lstStyle/>
        <a:p>
          <a:endParaRPr lang="zh-CN" altLang="en-US"/>
        </a:p>
      </dgm:t>
    </dgm:pt>
    <dgm:pt modelId="{3A487511-810E-41E4-9A9F-740AB433B555}">
      <dgm:prSet phldrT="[文本]" phldr="1"/>
      <dgm:spPr>
        <a:solidFill>
          <a:schemeClr val="accent6">
            <a:lumMod val="75000"/>
          </a:schemeClr>
        </a:solidFill>
      </dgm:spPr>
      <dgm:t>
        <a:bodyPr/>
        <a:lstStyle/>
        <a:p>
          <a:endParaRPr lang="zh-CN" altLang="en-US">
            <a:solidFill>
              <a:schemeClr val="tx2">
                <a:lumMod val="75000"/>
              </a:schemeClr>
            </a:solidFill>
            <a:latin typeface="华文新魏" pitchFamily="2" charset="-122"/>
            <a:ea typeface="华文新魏" pitchFamily="2" charset="-122"/>
          </a:endParaRPr>
        </a:p>
      </dgm:t>
    </dgm:pt>
    <dgm:pt modelId="{77064F18-65CE-4686-BB3F-604C8C796FC7}" type="parTrans" cxnId="{D79B865F-73A8-45B2-A000-D20FF8C2FF5B}">
      <dgm:prSet/>
      <dgm:spPr/>
      <dgm:t>
        <a:bodyPr/>
        <a:lstStyle/>
        <a:p>
          <a:endParaRPr lang="zh-CN" altLang="en-US"/>
        </a:p>
      </dgm:t>
    </dgm:pt>
    <dgm:pt modelId="{2AA02DFC-8D70-4476-8B23-FA1ED6E444A8}">
      <dgm:prSet phldrT="[文本]"/>
      <dgm:spPr/>
      <dgm:t>
        <a:bodyPr/>
        <a:lstStyle/>
        <a:p>
          <a:r>
            <a:rPr lang="zh-CN" smtClean="0">
              <a:solidFill>
                <a:schemeClr val="tx2">
                  <a:lumMod val="75000"/>
                </a:schemeClr>
              </a:solidFill>
              <a:latin typeface="华文新魏" pitchFamily="2" charset="-122"/>
              <a:ea typeface="华文新魏" pitchFamily="2" charset="-122"/>
            </a:rPr>
            <a:t>陶寺遗址的发掘进展</a:t>
          </a:r>
          <a:endParaRPr lang="zh-CN" altLang="en-US">
            <a:solidFill>
              <a:schemeClr val="tx2">
                <a:lumMod val="75000"/>
              </a:schemeClr>
            </a:solidFill>
            <a:latin typeface="华文新魏" pitchFamily="2" charset="-122"/>
            <a:ea typeface="华文新魏" pitchFamily="2" charset="-122"/>
          </a:endParaRPr>
        </a:p>
      </dgm:t>
    </dgm:pt>
    <dgm:pt modelId="{59538C69-21BE-4EC1-87BB-7CAB0AB19873}" type="sibTrans" cxnId="{D79B865F-73A8-45B2-A000-D20FF8C2FF5B}">
      <dgm:prSet/>
      <dgm:spPr/>
      <dgm:t>
        <a:bodyPr/>
        <a:lstStyle/>
        <a:p>
          <a:endParaRPr lang="zh-CN" altLang="en-US"/>
        </a:p>
      </dgm:t>
    </dgm:pt>
    <dgm:pt modelId="{AC125D2D-526F-4261-B9FD-349F5D786316}" type="sibTrans" cxnId="{9F0AD807-266D-4592-89AF-A3DCD9326B65}">
      <dgm:prSet/>
      <dgm:spPr/>
      <dgm:t>
        <a:bodyPr/>
        <a:lstStyle/>
        <a:p>
          <a:endParaRPr lang="zh-CN" altLang="en-US"/>
        </a:p>
      </dgm:t>
    </dgm:pt>
    <dgm:pt modelId="{94B4026A-E7BD-42A5-8D86-39914474B022}" type="parTrans" cxnId="{2EFBD303-536A-4ABE-B0CB-EC5ABEE8E63B}">
      <dgm:prSet/>
      <dgm:spPr/>
      <dgm:t>
        <a:bodyPr/>
        <a:lstStyle/>
        <a:p>
          <a:endParaRPr lang="zh-CN" altLang="en-US"/>
        </a:p>
      </dgm:t>
    </dgm:pt>
    <dgm:pt modelId="{3DBB40EB-3266-4EC4-AB90-FA5075D2C07E}">
      <dgm:prSet phldrT="[文本]"/>
      <dgm:spPr>
        <a:solidFill>
          <a:schemeClr val="accent6">
            <a:lumMod val="50000"/>
          </a:schemeClr>
        </a:solidFill>
      </dgm:spPr>
      <dgm:t>
        <a:bodyPr/>
        <a:lstStyle/>
        <a:p>
          <a:endParaRPr lang="zh-CN" altLang="en-US">
            <a:solidFill>
              <a:schemeClr val="tx2">
                <a:lumMod val="75000"/>
              </a:schemeClr>
            </a:solidFill>
            <a:latin typeface="华文新魏" pitchFamily="2" charset="-122"/>
            <a:ea typeface="华文新魏" pitchFamily="2" charset="-122"/>
          </a:endParaRPr>
        </a:p>
      </dgm:t>
    </dgm:pt>
    <dgm:pt modelId="{B2E8C5A8-BEDB-4659-8ADB-005504DA4873}" type="parTrans" cxnId="{68972F16-0582-4F63-9B6C-299243E755C4}">
      <dgm:prSet/>
      <dgm:spPr/>
      <dgm:t>
        <a:bodyPr/>
        <a:lstStyle/>
        <a:p>
          <a:endParaRPr lang="zh-CN" altLang="en-US"/>
        </a:p>
      </dgm:t>
    </dgm:pt>
    <dgm:pt modelId="{9B3D85A0-8788-4B5C-8245-D5F38B34B309}">
      <dgm:prSet phldrT="[文本]"/>
      <dgm:spPr/>
      <dgm:t>
        <a:bodyPr/>
        <a:lstStyle/>
        <a:p>
          <a:r>
            <a:rPr lang="zh-CN" smtClean="0">
              <a:solidFill>
                <a:schemeClr val="tx2">
                  <a:lumMod val="75000"/>
                </a:schemeClr>
              </a:solidFill>
              <a:latin typeface="华文新魏" pitchFamily="2" charset="-122"/>
              <a:ea typeface="华文新魏" pitchFamily="2" charset="-122"/>
            </a:rPr>
            <a:t>陶寺遗址的环境分析</a:t>
          </a:r>
          <a:endParaRPr lang="zh-CN" altLang="en-US">
            <a:solidFill>
              <a:schemeClr val="tx2">
                <a:lumMod val="75000"/>
              </a:schemeClr>
            </a:solidFill>
            <a:latin typeface="华文新魏" pitchFamily="2" charset="-122"/>
            <a:ea typeface="华文新魏" pitchFamily="2" charset="-122"/>
          </a:endParaRPr>
        </a:p>
      </dgm:t>
    </dgm:pt>
    <dgm:pt modelId="{E64DBB48-0FE7-41AE-87B5-56978C00B1ED}" type="sibTrans" cxnId="{68972F16-0582-4F63-9B6C-299243E755C4}">
      <dgm:prSet/>
      <dgm:spPr/>
      <dgm:t>
        <a:bodyPr/>
        <a:lstStyle/>
        <a:p>
          <a:endParaRPr lang="zh-CN" altLang="en-US"/>
        </a:p>
      </dgm:t>
    </dgm:pt>
    <dgm:pt modelId="{6E2C6A2D-E0D8-4ADD-B6B5-EE0EDA87980F}" type="sibTrans" cxnId="{2EFBD303-536A-4ABE-B0CB-EC5ABEE8E63B}">
      <dgm:prSet/>
      <dgm:spPr/>
      <dgm:t>
        <a:bodyPr/>
        <a:lstStyle/>
        <a:p>
          <a:endParaRPr lang="zh-CN" altLang="en-US"/>
        </a:p>
      </dgm:t>
    </dgm:pt>
    <dgm:pt modelId="{17B85248-B3A7-4C4D-A6E3-7E1E012D00BF}" type="parTrans" cxnId="{9DC6506B-C20A-47EB-9207-ACE0E7F8797E}">
      <dgm:prSet/>
      <dgm:spPr/>
      <dgm:t>
        <a:bodyPr/>
        <a:lstStyle/>
        <a:p>
          <a:endParaRPr lang="zh-CN" altLang="en-US"/>
        </a:p>
      </dgm:t>
    </dgm:pt>
    <dgm:pt modelId="{107EBA15-22C5-4F2B-A75A-B95788513A5E}">
      <dgm:prSet phldrT="[文本]" phldr="1"/>
      <dgm:spPr>
        <a:solidFill>
          <a:schemeClr val="accent4">
            <a:lumMod val="85000"/>
            <a:lumOff val="15000"/>
          </a:schemeClr>
        </a:solidFill>
      </dgm:spPr>
      <dgm:t>
        <a:bodyPr/>
        <a:lstStyle/>
        <a:p>
          <a:endParaRPr lang="zh-CN" altLang="en-US">
            <a:solidFill>
              <a:schemeClr val="tx2">
                <a:lumMod val="75000"/>
              </a:schemeClr>
            </a:solidFill>
            <a:latin typeface="华文新魏" pitchFamily="2" charset="-122"/>
            <a:ea typeface="华文新魏" pitchFamily="2" charset="-122"/>
          </a:endParaRPr>
        </a:p>
      </dgm:t>
    </dgm:pt>
    <dgm:pt modelId="{1427E33F-3352-4B31-9952-DCB428CFEC15}" type="parTrans" cxnId="{97E17C4E-390D-4EAD-8715-892E8442F9A1}">
      <dgm:prSet/>
      <dgm:spPr/>
      <dgm:t>
        <a:bodyPr/>
        <a:lstStyle/>
        <a:p>
          <a:endParaRPr lang="zh-CN" altLang="en-US"/>
        </a:p>
      </dgm:t>
    </dgm:pt>
    <dgm:pt modelId="{1E1964AF-93AD-4445-8303-8A1ABF56FC36}">
      <dgm:prSet phldrT="[文本]"/>
      <dgm:spPr/>
      <dgm:t>
        <a:bodyPr/>
        <a:lstStyle/>
        <a:p>
          <a:r>
            <a:rPr lang="zh-CN" smtClean="0">
              <a:solidFill>
                <a:schemeClr val="tx2">
                  <a:lumMod val="75000"/>
                </a:schemeClr>
              </a:solidFill>
              <a:latin typeface="华文新魏" pitchFamily="2" charset="-122"/>
              <a:ea typeface="华文新魏" pitchFamily="2" charset="-122"/>
            </a:rPr>
            <a:t>陶寺遗址——中国文明起源的重要载体</a:t>
          </a:r>
          <a:endParaRPr lang="zh-CN" altLang="en-US">
            <a:solidFill>
              <a:schemeClr val="tx2">
                <a:lumMod val="75000"/>
              </a:schemeClr>
            </a:solidFill>
            <a:latin typeface="华文新魏" pitchFamily="2" charset="-122"/>
            <a:ea typeface="华文新魏" pitchFamily="2" charset="-122"/>
          </a:endParaRPr>
        </a:p>
      </dgm:t>
    </dgm:pt>
    <dgm:pt modelId="{C86F0FEA-C8ED-4216-8805-1C320661C333}" type="sibTrans" cxnId="{97E17C4E-390D-4EAD-8715-892E8442F9A1}">
      <dgm:prSet/>
      <dgm:spPr/>
      <dgm:t>
        <a:bodyPr/>
        <a:lstStyle/>
        <a:p>
          <a:endParaRPr lang="zh-CN" altLang="en-US"/>
        </a:p>
      </dgm:t>
    </dgm:pt>
    <dgm:pt modelId="{C24D2B41-7F84-443E-AB6F-A21631271934}" type="sibTrans" cxnId="{9DC6506B-C20A-47EB-9207-ACE0E7F8797E}">
      <dgm:prSet/>
      <dgm:spPr/>
      <dgm:t>
        <a:bodyPr/>
        <a:lstStyle/>
        <a:p>
          <a:endParaRPr lang="zh-CN" altLang="en-US"/>
        </a:p>
      </dgm:t>
    </dgm:pt>
    <dgm:pt modelId="{DA7E7813-671C-47C1-B58C-FB2986EB6F57}" type="pres">
      <dgm:prSet presAssocID="{48C76E7C-C618-4E98-8675-A323DA3B2817}" presName="linearFlow">
        <dgm:presLayoutVars>
          <dgm:dir/>
          <dgm:animLvl val="lvl"/>
          <dgm:resizeHandles val="exact"/>
        </dgm:presLayoutVars>
      </dgm:prSet>
      <dgm:spPr/>
      <dgm:t>
        <a:bodyPr/>
        <a:lstStyle/>
        <a:p>
          <a:endParaRPr lang="zh-CN" altLang="en-US"/>
        </a:p>
      </dgm:t>
    </dgm:pt>
    <dgm:pt modelId="{FE183CD7-F189-4B67-BF79-FEC781E05680}" type="pres">
      <dgm:prSet presAssocID="{FF6C4845-C2D3-44E7-AD13-0837C6B680C0}" presName="composite"/>
      <dgm:spPr/>
      <dgm:t>
        <a:bodyPr/>
        <a:lstStyle/>
        <a:p/>
      </dgm:t>
    </dgm:pt>
    <dgm:pt modelId="{C6DDF414-CD59-4365-A077-98BBAA42962D}" type="pres">
      <dgm:prSet presAssocID="{FF6C4845-C2D3-44E7-AD13-0837C6B680C0}" presName="parentText" presStyleLbl="alignNode1" presStyleCnt="4" custLinFactNeighborX="3658" custLinFactNeighborY="-285">
        <dgm:presLayoutVars>
          <dgm:chMax val="1"/>
          <dgm:bulletEnabled val="1"/>
        </dgm:presLayoutVars>
      </dgm:prSet>
      <dgm:spPr/>
      <dgm:t>
        <a:bodyPr/>
        <a:lstStyle/>
        <a:p>
          <a:endParaRPr lang="zh-CN" altLang="en-US"/>
        </a:p>
      </dgm:t>
    </dgm:pt>
    <dgm:pt modelId="{35FFB098-CBBC-4364-8407-78ECF91C9BC3}" type="pres">
      <dgm:prSet presAssocID="{FF6C4845-C2D3-44E7-AD13-0837C6B680C0}" presName="descendantText" presStyleLbl="alignAcc1" presStyleCnt="4">
        <dgm:presLayoutVars>
          <dgm:bulletEnabled val="1"/>
        </dgm:presLayoutVars>
      </dgm:prSet>
      <dgm:spPr/>
      <dgm:t>
        <a:bodyPr/>
        <a:lstStyle/>
        <a:p>
          <a:endParaRPr lang="zh-CN" altLang="en-US"/>
        </a:p>
      </dgm:t>
    </dgm:pt>
    <dgm:pt modelId="{B58A77DA-6BE2-4A66-B4A0-DE1A9AA6C6D3}" type="pres">
      <dgm:prSet presAssocID="{47310526-3CA3-4D8A-9F0B-72D79D5E8F75}" presName="sp"/>
      <dgm:spPr/>
      <dgm:t>
        <a:bodyPr/>
        <a:lstStyle/>
        <a:p/>
      </dgm:t>
    </dgm:pt>
    <dgm:pt modelId="{2EDC7807-EA46-432F-BB54-8C0FEAAF7BF9}" type="pres">
      <dgm:prSet presAssocID="{3A487511-810E-41E4-9A9F-740AB433B555}" presName="composite"/>
      <dgm:spPr/>
      <dgm:t>
        <a:bodyPr/>
        <a:lstStyle/>
        <a:p/>
      </dgm:t>
    </dgm:pt>
    <dgm:pt modelId="{B14D2AD0-31C3-472A-8ED6-41FAFF131819}" type="pres">
      <dgm:prSet presAssocID="{3A487511-810E-41E4-9A9F-740AB433B555}" presName="parentText" presStyleLbl="alignNode1" presStyleIdx="1" presStyleCnt="4">
        <dgm:presLayoutVars>
          <dgm:chMax val="1"/>
          <dgm:bulletEnabled val="1"/>
        </dgm:presLayoutVars>
      </dgm:prSet>
      <dgm:spPr/>
      <dgm:t>
        <a:bodyPr/>
        <a:lstStyle/>
        <a:p>
          <a:endParaRPr lang="zh-CN" altLang="en-US"/>
        </a:p>
      </dgm:t>
    </dgm:pt>
    <dgm:pt modelId="{4D9B408D-2266-4FE5-A2F9-2DA4A9233160}" type="pres">
      <dgm:prSet presAssocID="{3A487511-810E-41E4-9A9F-740AB433B555}" presName="descendantText" presStyleLbl="alignAcc1" presStyleIdx="1" presStyleCnt="4">
        <dgm:presLayoutVars>
          <dgm:bulletEnabled val="1"/>
        </dgm:presLayoutVars>
      </dgm:prSet>
      <dgm:spPr/>
      <dgm:t>
        <a:bodyPr/>
        <a:lstStyle/>
        <a:p>
          <a:endParaRPr lang="zh-CN" altLang="en-US"/>
        </a:p>
      </dgm:t>
    </dgm:pt>
    <dgm:pt modelId="{8C4AD460-CAAA-43A6-A464-C7CAE42C681C}" type="pres">
      <dgm:prSet presAssocID="{AC125D2D-526F-4261-B9FD-349F5D786316}" presName="sp"/>
      <dgm:spPr/>
      <dgm:t>
        <a:bodyPr/>
        <a:lstStyle/>
        <a:p/>
      </dgm:t>
    </dgm:pt>
    <dgm:pt modelId="{6A5B079C-C932-4080-AAEF-58D0748B788C}" type="pres">
      <dgm:prSet presAssocID="{3DBB40EB-3266-4EC4-AB90-FA5075D2C07E}" presName="composite"/>
      <dgm:spPr/>
      <dgm:t>
        <a:bodyPr/>
        <a:lstStyle/>
        <a:p/>
      </dgm:t>
    </dgm:pt>
    <dgm:pt modelId="{974FA220-A95C-4B2C-BAEC-99B974953A00}" type="pres">
      <dgm:prSet presAssocID="{3DBB40EB-3266-4EC4-AB90-FA5075D2C07E}" presName="parentText" presStyleLbl="alignNode1" presStyleIdx="2" presStyleCnt="4">
        <dgm:presLayoutVars>
          <dgm:chMax val="1"/>
          <dgm:bulletEnabled val="1"/>
        </dgm:presLayoutVars>
      </dgm:prSet>
      <dgm:spPr/>
      <dgm:t>
        <a:bodyPr/>
        <a:lstStyle/>
        <a:p>
          <a:endParaRPr lang="zh-CN" altLang="en-US"/>
        </a:p>
      </dgm:t>
    </dgm:pt>
    <dgm:pt modelId="{53556CA9-A073-4E53-B580-EA6E99D8EAF9}" type="pres">
      <dgm:prSet presAssocID="{3DBB40EB-3266-4EC4-AB90-FA5075D2C07E}" presName="descendantText" presStyleLbl="alignAcc1" presStyleIdx="2" presStyleCnt="4">
        <dgm:presLayoutVars>
          <dgm:bulletEnabled val="1"/>
        </dgm:presLayoutVars>
      </dgm:prSet>
      <dgm:spPr/>
      <dgm:t>
        <a:bodyPr/>
        <a:lstStyle/>
        <a:p>
          <a:endParaRPr lang="zh-CN" altLang="en-US"/>
        </a:p>
      </dgm:t>
    </dgm:pt>
    <dgm:pt modelId="{1E0F526A-DB34-456C-84EC-34AB7995FFE0}" type="pres">
      <dgm:prSet presAssocID="{6E2C6A2D-E0D8-4ADD-B6B5-EE0EDA87980F}" presName="sp"/>
      <dgm:spPr/>
      <dgm:t>
        <a:bodyPr/>
        <a:lstStyle/>
        <a:p/>
      </dgm:t>
    </dgm:pt>
    <dgm:pt modelId="{065CC980-8AF5-463A-AF9F-4FD48C1BEB68}" type="pres">
      <dgm:prSet presAssocID="{107EBA15-22C5-4F2B-A75A-B95788513A5E}" presName="composite"/>
      <dgm:spPr/>
      <dgm:t>
        <a:bodyPr/>
        <a:lstStyle/>
        <a:p/>
      </dgm:t>
    </dgm:pt>
    <dgm:pt modelId="{44B7760D-5896-44BE-94A1-4B7053083000}" type="pres">
      <dgm:prSet presAssocID="{107EBA15-22C5-4F2B-A75A-B95788513A5E}" presName="parentText" presStyleLbl="alignNode1" presStyleIdx="3" presStyleCnt="4" custLinFactNeighborX="-3878" custLinFactNeighborY="-4186">
        <dgm:presLayoutVars>
          <dgm:chMax val="1"/>
          <dgm:bulletEnabled val="1"/>
        </dgm:presLayoutVars>
      </dgm:prSet>
      <dgm:spPr/>
      <dgm:t>
        <a:bodyPr/>
        <a:lstStyle/>
        <a:p>
          <a:endParaRPr lang="zh-CN" altLang="en-US"/>
        </a:p>
      </dgm:t>
    </dgm:pt>
    <dgm:pt modelId="{480D47DF-6743-487D-844C-BE29E57FE141}" type="pres">
      <dgm:prSet presAssocID="{107EBA15-22C5-4F2B-A75A-B95788513A5E}" presName="descendantText" presStyleLbl="alignAcc1" presStyleIdx="3" presStyleCnt="4">
        <dgm:presLayoutVars>
          <dgm:bulletEnabled val="1"/>
        </dgm:presLayoutVars>
      </dgm:prSet>
      <dgm:spPr/>
      <dgm:t>
        <a:bodyPr/>
        <a:lstStyle/>
        <a:p>
          <a:endParaRPr lang="zh-CN" altLang="en-US"/>
        </a:p>
      </dgm:t>
    </dgm:pt>
  </dgm:ptLst>
  <dgm:cxnLst>
    <dgm:cxn modelId="{ECEF32F1-D66B-4AFC-BC1D-A3F59BD1DF4A}" srcId="{48C76E7C-C618-4E98-8675-A323DA3B2817}" destId="{FF6C4845-C2D3-44E7-AD13-0837C6B680C0}" srcOrd="0" destOrd="0" parTransId="{9D4DD4FA-EC4D-4DC5-B128-5E6803DF0622}" sibTransId="{47310526-3CA3-4D8A-9F0B-72D79D5E8F75}"/>
    <dgm:cxn modelId="{0A0504F2-58DB-474C-86E5-560591D7D528}" srcId="{FF6C4845-C2D3-44E7-AD13-0837C6B680C0}" destId="{D6713C0A-BABD-4510-BD30-EFC00BA4060C}" srcOrd="0" destOrd="0" parTransId="{CBC6F63C-580E-40BC-AAF7-37F3C06057A5}" sibTransId="{429802AC-97B1-4A51-A35B-F729F64448AA}"/>
    <dgm:cxn modelId="{9F0AD807-266D-4592-89AF-A3DCD9326B65}" srcId="{48C76E7C-C618-4E98-8675-A323DA3B2817}" destId="{3A487511-810E-41E4-9A9F-740AB433B555}" srcOrd="1" destOrd="0" parTransId="{C69A60F5-AAFF-4007-BF99-0F97F10B0931}" sibTransId="{AC125D2D-526F-4261-B9FD-349F5D786316}"/>
    <dgm:cxn modelId="{D79B865F-73A8-45B2-A000-D20FF8C2FF5B}" srcId="{3A487511-810E-41E4-9A9F-740AB433B555}" destId="{2AA02DFC-8D70-4476-8B23-FA1ED6E444A8}" srcOrd="0" destOrd="0" parTransId="{77064F18-65CE-4686-BB3F-604C8C796FC7}" sibTransId="{59538C69-21BE-4EC1-87BB-7CAB0AB19873}"/>
    <dgm:cxn modelId="{2EFBD303-536A-4ABE-B0CB-EC5ABEE8E63B}" srcId="{48C76E7C-C618-4E98-8675-A323DA3B2817}" destId="{3DBB40EB-3266-4EC4-AB90-FA5075D2C07E}" srcOrd="2" destOrd="0" parTransId="{94B4026A-E7BD-42A5-8D86-39914474B022}" sibTransId="{6E2C6A2D-E0D8-4ADD-B6B5-EE0EDA87980F}"/>
    <dgm:cxn modelId="{68972F16-0582-4F63-9B6C-299243E755C4}" srcId="{3DBB40EB-3266-4EC4-AB90-FA5075D2C07E}" destId="{9B3D85A0-8788-4B5C-8245-D5F38B34B309}" srcOrd="0" destOrd="0" parTransId="{B2E8C5A8-BEDB-4659-8ADB-005504DA4873}" sibTransId="{E64DBB48-0FE7-41AE-87B5-56978C00B1ED}"/>
    <dgm:cxn modelId="{9DC6506B-C20A-47EB-9207-ACE0E7F8797E}" srcId="{48C76E7C-C618-4E98-8675-A323DA3B2817}" destId="{107EBA15-22C5-4F2B-A75A-B95788513A5E}" srcOrd="3" destOrd="0" parTransId="{17B85248-B3A7-4C4D-A6E3-7E1E012D00BF}" sibTransId="{C24D2B41-7F84-443E-AB6F-A21631271934}"/>
    <dgm:cxn modelId="{97E17C4E-390D-4EAD-8715-892E8442F9A1}" srcId="{107EBA15-22C5-4F2B-A75A-B95788513A5E}" destId="{1E1964AF-93AD-4445-8303-8A1ABF56FC36}" srcOrd="0" destOrd="0" parTransId="{1427E33F-3352-4B31-9952-DCB428CFEC15}" sibTransId="{C86F0FEA-C8ED-4216-8805-1C320661C333}"/>
    <dgm:cxn modelId="{866B3E37-66B1-4DDC-93E8-66B2AA362011}" type="presOf" srcId="{48C76E7C-C618-4E98-8675-A323DA3B2817}" destId="{DA7E7813-671C-47C1-B58C-FB2986EB6F57}" srcOrd="0" destOrd="0" presId="urn:microsoft.com/office/officeart/2005/8/layout/chevron2"/>
    <dgm:cxn modelId="{AF5BB2F9-648E-4704-BE23-1D79AA3A0EA7}" type="presParOf" srcId="{DA7E7813-671C-47C1-B58C-FB2986EB6F57}" destId="{FE183CD7-F189-4B67-BF79-FEC781E05680}" srcOrd="0" destOrd="0" presId="urn:microsoft.com/office/officeart/2005/8/layout/chevron2"/>
    <dgm:cxn modelId="{66E4CBD5-38DF-43FB-A824-B9F553BCB869}" type="presParOf" srcId="{FE183CD7-F189-4B67-BF79-FEC781E05680}" destId="{C6DDF414-CD59-4365-A077-98BBAA42962D}" srcOrd="0" destOrd="0" presId="urn:microsoft.com/office/officeart/2005/8/layout/chevron2"/>
    <dgm:cxn modelId="{85156F78-B63E-49EF-8315-0A42EAD52F50}" type="presOf" srcId="{FF6C4845-C2D3-44E7-AD13-0837C6B680C0}" destId="{C6DDF414-CD59-4365-A077-98BBAA42962D}" srcOrd="0" destOrd="0" presId="urn:microsoft.com/office/officeart/2005/8/layout/chevron2"/>
    <dgm:cxn modelId="{AE267819-E3C5-4D61-8B92-BAB2941F69D8}" type="presParOf" srcId="{FE183CD7-F189-4B67-BF79-FEC781E05680}" destId="{35FFB098-CBBC-4364-8407-78ECF91C9BC3}" srcOrd="1" destOrd="0" presId="urn:microsoft.com/office/officeart/2005/8/layout/chevron2"/>
    <dgm:cxn modelId="{726C11AA-2E26-4DED-9206-2E42B7A9A43C}" type="presOf" srcId="{D6713C0A-BABD-4510-BD30-EFC00BA4060C}" destId="{35FFB098-CBBC-4364-8407-78ECF91C9BC3}" srcOrd="0" destOrd="0" presId="urn:microsoft.com/office/officeart/2005/8/layout/chevron2"/>
    <dgm:cxn modelId="{504C8653-9970-4DFA-B4F7-3A73DD2E797C}" type="presParOf" srcId="{DA7E7813-671C-47C1-B58C-FB2986EB6F57}" destId="{B58A77DA-6BE2-4A66-B4A0-DE1A9AA6C6D3}" srcOrd="1" destOrd="0" presId="urn:microsoft.com/office/officeart/2005/8/layout/chevron2"/>
    <dgm:cxn modelId="{E1C021DA-1BBA-4365-A064-A4E669073D90}" type="presParOf" srcId="{DA7E7813-671C-47C1-B58C-FB2986EB6F57}" destId="{2EDC7807-EA46-432F-BB54-8C0FEAAF7BF9}" srcOrd="2" destOrd="0" presId="urn:microsoft.com/office/officeart/2005/8/layout/chevron2"/>
    <dgm:cxn modelId="{C3C3E37C-278E-468F-BB53-BFCEB2426B97}" type="presParOf" srcId="{2EDC7807-EA46-432F-BB54-8C0FEAAF7BF9}" destId="{B14D2AD0-31C3-472A-8ED6-41FAFF131819}" srcOrd="0" destOrd="0" presId="urn:microsoft.com/office/officeart/2005/8/layout/chevron2"/>
    <dgm:cxn modelId="{83AA7C0B-6C24-4F26-8882-EDCAE2861C7F}" type="presOf" srcId="{3A487511-810E-41E4-9A9F-740AB433B555}" destId="{B14D2AD0-31C3-472A-8ED6-41FAFF131819}" srcOrd="0" destOrd="0" presId="urn:microsoft.com/office/officeart/2005/8/layout/chevron2"/>
    <dgm:cxn modelId="{CBD2C487-4510-4FAD-82B0-F7231143F085}" type="presParOf" srcId="{2EDC7807-EA46-432F-BB54-8C0FEAAF7BF9}" destId="{4D9B408D-2266-4FE5-A2F9-2DA4A9233160}" srcOrd="1" destOrd="0" presId="urn:microsoft.com/office/officeart/2005/8/layout/chevron2"/>
    <dgm:cxn modelId="{277DD167-DA3E-4F21-BB77-756F91C6F880}" type="presOf" srcId="{2AA02DFC-8D70-4476-8B23-FA1ED6E444A8}" destId="{4D9B408D-2266-4FE5-A2F9-2DA4A9233160}" srcOrd="0" destOrd="0" presId="urn:microsoft.com/office/officeart/2005/8/layout/chevron2"/>
    <dgm:cxn modelId="{F8F46F39-3EEA-4660-8736-730292E2C977}" type="presParOf" srcId="{DA7E7813-671C-47C1-B58C-FB2986EB6F57}" destId="{8C4AD460-CAAA-43A6-A464-C7CAE42C681C}" srcOrd="3" destOrd="0" presId="urn:microsoft.com/office/officeart/2005/8/layout/chevron2"/>
    <dgm:cxn modelId="{9B72DE0A-1739-4A1A-90A5-3E7634CDC964}" type="presParOf" srcId="{DA7E7813-671C-47C1-B58C-FB2986EB6F57}" destId="{6A5B079C-C932-4080-AAEF-58D0748B788C}" srcOrd="4" destOrd="0" presId="urn:microsoft.com/office/officeart/2005/8/layout/chevron2"/>
    <dgm:cxn modelId="{34C47327-B6E4-4FF7-B79A-C1B274AF897E}" type="presParOf" srcId="{6A5B079C-C932-4080-AAEF-58D0748B788C}" destId="{974FA220-A95C-4B2C-BAEC-99B974953A00}" srcOrd="0" destOrd="0" presId="urn:microsoft.com/office/officeart/2005/8/layout/chevron2"/>
    <dgm:cxn modelId="{EA06FC01-9EB3-41FC-9A99-DC7A96D84987}" type="presOf" srcId="{3DBB40EB-3266-4EC4-AB90-FA5075D2C07E}" destId="{974FA220-A95C-4B2C-BAEC-99B974953A00}" srcOrd="0" destOrd="0" presId="urn:microsoft.com/office/officeart/2005/8/layout/chevron2"/>
    <dgm:cxn modelId="{56111A31-B8CB-411E-A723-E2ABA946982B}" type="presParOf" srcId="{6A5B079C-C932-4080-AAEF-58D0748B788C}" destId="{53556CA9-A073-4E53-B580-EA6E99D8EAF9}" srcOrd="1" destOrd="0" presId="urn:microsoft.com/office/officeart/2005/8/layout/chevron2"/>
    <dgm:cxn modelId="{2F2BDDF7-6B57-46BE-8E03-90A9CA4B920A}" type="presOf" srcId="{9B3D85A0-8788-4B5C-8245-D5F38B34B309}" destId="{53556CA9-A073-4E53-B580-EA6E99D8EAF9}" srcOrd="0" destOrd="0" presId="urn:microsoft.com/office/officeart/2005/8/layout/chevron2"/>
    <dgm:cxn modelId="{78FC2012-D731-48FB-AA37-1CD776CC73A6}" type="presParOf" srcId="{DA7E7813-671C-47C1-B58C-FB2986EB6F57}" destId="{1E0F526A-DB34-456C-84EC-34AB7995FFE0}" srcOrd="5" destOrd="0" presId="urn:microsoft.com/office/officeart/2005/8/layout/chevron2"/>
    <dgm:cxn modelId="{747F341B-68B5-43C3-8BC6-B9BCFBE19109}" type="presParOf" srcId="{DA7E7813-671C-47C1-B58C-FB2986EB6F57}" destId="{065CC980-8AF5-463A-AF9F-4FD48C1BEB68}" srcOrd="6" destOrd="0" presId="urn:microsoft.com/office/officeart/2005/8/layout/chevron2"/>
    <dgm:cxn modelId="{E206CA67-0049-4283-AA99-E257956124D0}" type="presParOf" srcId="{065CC980-8AF5-463A-AF9F-4FD48C1BEB68}" destId="{44B7760D-5896-44BE-94A1-4B7053083000}" srcOrd="0" destOrd="0" presId="urn:microsoft.com/office/officeart/2005/8/layout/chevron2"/>
    <dgm:cxn modelId="{F1350F96-94A2-4597-84D7-D84318DB2975}" type="presOf" srcId="{107EBA15-22C5-4F2B-A75A-B95788513A5E}" destId="{44B7760D-5896-44BE-94A1-4B7053083000}" srcOrd="0" destOrd="0" presId="urn:microsoft.com/office/officeart/2005/8/layout/chevron2"/>
    <dgm:cxn modelId="{E54D1392-C7FE-4100-9655-B316BFEF7B29}" type="presParOf" srcId="{065CC980-8AF5-463A-AF9F-4FD48C1BEB68}" destId="{480D47DF-6743-487D-844C-BE29E57FE141}" srcOrd="1" destOrd="0" presId="urn:microsoft.com/office/officeart/2005/8/layout/chevron2"/>
    <dgm:cxn modelId="{5E7A006E-AD65-4C40-ADBF-57853819F2C4}" type="presOf" srcId="{1E1964AF-93AD-4445-8303-8A1ABF56FC36}" destId="{480D47DF-6743-487D-844C-BE29E57FE141}" srcOrd="0" destOrd="0" presId="urn:microsoft.com/office/officeart/2005/8/layout/chevron2"/>
  </dgm:cxnLst>
  <dgm:bg/>
  <dgm:whole/>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6EFDB25-4982-45FC-872B-6FCB8CC32284}" type="doc">
      <dgm:prSet loTypeId="urn:microsoft.com/office/officeart/2005/8/layout/chart3" loCatId="relationship" qsTypeId="urn:microsoft.com/office/officeart/2005/8/quickstyle/simple5" qsCatId="simple" csTypeId="urn:microsoft.com/office/officeart/2005/8/colors/colorful2" csCatId="colorful" phldr="1"/>
      <dgm:spPr/>
      <dgm:t>
        <a:bodyPr/>
        <a:lstStyle/>
        <a:p/>
      </dgm:t>
    </dgm:pt>
    <dgm:pt modelId="{B08CA68B-BF13-49EC-B04A-FC2DF729407E}" type="parTrans" cxnId="{A3B977AC-4419-4CCD-B281-391D0A2B7CB1}">
      <dgm:prSet/>
      <dgm:spPr/>
      <dgm:t>
        <a:bodyPr/>
        <a:lstStyle/>
        <a:p>
          <a:endParaRPr lang="zh-CN" altLang="en-US"/>
        </a:p>
      </dgm:t>
    </dgm:pt>
    <dgm:pt modelId="{7CBE51F4-DC31-4AF3-AEB3-2206853D996D}">
      <dgm:prSet phldrT="[文本]"/>
      <dgm:spPr/>
      <dgm:t>
        <a:bodyPr/>
        <a:lstStyle/>
        <a:p>
          <a:r>
            <a:rPr lang="zh-CN" b="1" smtClean="0">
              <a:latin typeface="华文彩云" pitchFamily="2" charset="-122"/>
              <a:ea typeface="华文彩云" pitchFamily="2" charset="-122"/>
            </a:rPr>
            <a:t>居址</a:t>
          </a:r>
          <a:endParaRPr lang="zh-CN" altLang="en-US" b="1">
            <a:latin typeface="华文彩云" pitchFamily="2" charset="-122"/>
            <a:ea typeface="华文彩云" pitchFamily="2" charset="-122"/>
          </a:endParaRPr>
        </a:p>
      </dgm:t>
    </dgm:pt>
    <dgm:pt modelId="{A1C38D33-1FFC-4927-9ED9-BE80D091613D}" type="sibTrans" cxnId="{A3B977AC-4419-4CCD-B281-391D0A2B7CB1}">
      <dgm:prSet/>
      <dgm:spPr/>
      <dgm:t>
        <a:bodyPr/>
        <a:lstStyle/>
        <a:p>
          <a:endParaRPr lang="zh-CN" altLang="en-US"/>
        </a:p>
      </dgm:t>
    </dgm:pt>
    <dgm:pt modelId="{683FCBC8-3F0E-4BB1-B2D6-E9A6DBDF0CBC}" type="parTrans" cxnId="{2A58D01A-6AAE-43EB-BED3-A01595EDAB30}">
      <dgm:prSet/>
      <dgm:spPr/>
      <dgm:t>
        <a:bodyPr/>
        <a:lstStyle/>
        <a:p>
          <a:endParaRPr lang="zh-CN" altLang="en-US"/>
        </a:p>
      </dgm:t>
    </dgm:pt>
    <dgm:pt modelId="{47473CDF-33E9-40DA-B9D3-C14B58D8C360}">
      <dgm:prSet phldrT="[文本]"/>
      <dgm:spPr/>
      <dgm:t>
        <a:bodyPr/>
        <a:lstStyle/>
        <a:p>
          <a:r>
            <a:rPr lang="zh-CN" b="1" smtClean="0">
              <a:solidFill>
                <a:schemeClr val="tx1">
                  <a:lumMod val="95000"/>
                  <a:lumOff val="5000"/>
                </a:schemeClr>
              </a:solidFill>
              <a:latin typeface="华文彩云" pitchFamily="2" charset="-122"/>
              <a:ea typeface="华文彩云" pitchFamily="2" charset="-122"/>
            </a:rPr>
            <a:t>墓地</a:t>
          </a:r>
          <a:endParaRPr lang="zh-CN" altLang="en-US" b="1">
            <a:solidFill>
              <a:schemeClr val="tx1">
                <a:lumMod val="95000"/>
                <a:lumOff val="5000"/>
              </a:schemeClr>
            </a:solidFill>
            <a:latin typeface="华文彩云" pitchFamily="2" charset="-122"/>
            <a:ea typeface="华文彩云" pitchFamily="2" charset="-122"/>
          </a:endParaRPr>
        </a:p>
      </dgm:t>
    </dgm:pt>
    <dgm:pt modelId="{352A368B-19E4-42D2-B613-477C77300E1B}" type="sibTrans" cxnId="{2A58D01A-6AAE-43EB-BED3-A01595EDAB30}">
      <dgm:prSet/>
      <dgm:spPr/>
      <dgm:t>
        <a:bodyPr/>
        <a:lstStyle/>
        <a:p>
          <a:endParaRPr lang="zh-CN" altLang="en-US"/>
        </a:p>
      </dgm:t>
    </dgm:pt>
    <dgm:pt modelId="{7B27F899-5A05-45E2-A910-A983EF1FFEFA}" type="parTrans" cxnId="{0F1894D6-6897-4438-AB7C-FE2F59DCFFD8}">
      <dgm:prSet/>
      <dgm:spPr/>
      <dgm:t>
        <a:bodyPr/>
        <a:lstStyle/>
        <a:p>
          <a:endParaRPr lang="zh-CN" altLang="en-US"/>
        </a:p>
      </dgm:t>
    </dgm:pt>
    <dgm:pt modelId="{184D580D-58DF-4570-AC72-A9FA6B59048E}">
      <dgm:prSet phldrT="[文本]"/>
      <dgm:spPr/>
      <dgm:t>
        <a:bodyPr/>
        <a:lstStyle/>
        <a:p>
          <a:r>
            <a:rPr lang="zh-CN" b="1" smtClean="0">
              <a:solidFill>
                <a:schemeClr val="tx1">
                  <a:lumMod val="95000"/>
                  <a:lumOff val="5000"/>
                </a:schemeClr>
              </a:solidFill>
              <a:latin typeface="华文彩云" pitchFamily="2" charset="-122"/>
              <a:ea typeface="华文彩云" pitchFamily="2" charset="-122"/>
            </a:rPr>
            <a:t>文化遗物</a:t>
          </a:r>
          <a:endParaRPr lang="zh-CN" altLang="en-US">
            <a:solidFill>
              <a:schemeClr val="tx1">
                <a:lumMod val="95000"/>
                <a:lumOff val="5000"/>
              </a:schemeClr>
            </a:solidFill>
            <a:latin typeface="华文彩云" pitchFamily="2" charset="-122"/>
            <a:ea typeface="华文彩云" pitchFamily="2" charset="-122"/>
          </a:endParaRPr>
        </a:p>
      </dgm:t>
    </dgm:pt>
    <dgm:pt modelId="{B90AAF49-9721-424E-8E63-DFBB889FBA90}" type="sibTrans" cxnId="{0F1894D6-6897-4438-AB7C-FE2F59DCFFD8}">
      <dgm:prSet/>
      <dgm:spPr/>
      <dgm:t>
        <a:bodyPr/>
        <a:lstStyle/>
        <a:p>
          <a:endParaRPr lang="zh-CN" altLang="en-US"/>
        </a:p>
      </dgm:t>
    </dgm:pt>
    <dgm:pt modelId="{95AF4EFD-0A83-46A3-9607-F6C53C285871}" type="pres">
      <dgm:prSet presAssocID="{E6EFDB25-4982-45FC-872B-6FCB8CC32284}" presName="compositeShape">
        <dgm:presLayoutVars>
          <dgm:chMax val="7"/>
          <dgm:dir/>
          <dgm:resizeHandles val="exact"/>
        </dgm:presLayoutVars>
      </dgm:prSet>
      <dgm:spPr/>
      <dgm:t>
        <a:bodyPr/>
        <a:lstStyle/>
        <a:p/>
      </dgm:t>
    </dgm:pt>
    <dgm:pt modelId="{8ED5E976-36A4-4B46-BF36-EF920E917124}" type="pres">
      <dgm:prSet presAssocID="{E6EFDB25-4982-45FC-872B-6FCB8CC32284}" presName="wedge1" presStyleLbl="node1" presStyleCnt="3" custLinFactNeighborX="-427" custLinFactNeighborY="-161"/>
      <dgm:spPr/>
      <dgm:t>
        <a:bodyPr/>
        <a:lstStyle/>
        <a:p>
          <a:endParaRPr lang="zh-CN" altLang="en-US"/>
        </a:p>
      </dgm:t>
    </dgm:pt>
    <dgm:pt modelId="{C7CAEE87-2B5F-460F-B463-9B476B886BCE}" type="pres">
      <dgm:prSet presAssocID="{E6EFDB25-4982-45FC-872B-6FCB8CC32284}" presName="wedge1Tx" presStyleLbl="node1" presStyleCnt="3">
        <dgm:presLayoutVars>
          <dgm:chMax val="0"/>
          <dgm:chPref val="0"/>
          <dgm:bulletEnabled val="1"/>
        </dgm:presLayoutVars>
      </dgm:prSet>
      <dgm:spPr/>
      <dgm:t>
        <a:bodyPr/>
        <a:lstStyle/>
        <a:p>
          <a:endParaRPr lang="zh-CN" altLang="en-US"/>
        </a:p>
      </dgm:t>
    </dgm:pt>
    <dgm:pt modelId="{F952C03A-9CAE-4AFF-90F9-BD4D2BD2EF55}" type="pres">
      <dgm:prSet presAssocID="{E6EFDB25-4982-45FC-872B-6FCB8CC32284}" presName="wedge2" presStyleLbl="node1" presStyleIdx="1" presStyleCnt="3"/>
      <dgm:spPr/>
      <dgm:t>
        <a:bodyPr/>
        <a:lstStyle/>
        <a:p>
          <a:endParaRPr lang="zh-CN" altLang="en-US"/>
        </a:p>
      </dgm:t>
    </dgm:pt>
    <dgm:pt modelId="{F4E90382-0B21-4C99-AE2B-8420E2F21793}" type="pres">
      <dgm:prSet presAssocID="{E6EFDB25-4982-45FC-872B-6FCB8CC32284}" presName="wedge2Tx" presStyleLbl="node1" presStyleIdx="1" presStyleCnt="3">
        <dgm:presLayoutVars>
          <dgm:chMax val="0"/>
          <dgm:chPref val="0"/>
          <dgm:bulletEnabled val="1"/>
        </dgm:presLayoutVars>
      </dgm:prSet>
      <dgm:spPr/>
      <dgm:t>
        <a:bodyPr/>
        <a:lstStyle/>
        <a:p>
          <a:endParaRPr lang="zh-CN" altLang="en-US"/>
        </a:p>
      </dgm:t>
    </dgm:pt>
    <dgm:pt modelId="{7315B61D-7FC3-4D99-8226-EDA3184F25E2}" type="pres">
      <dgm:prSet presAssocID="{E6EFDB25-4982-45FC-872B-6FCB8CC32284}" presName="wedge3" presStyleLbl="node1" presStyleIdx="2" presStyleCnt="3" custLinFactNeighborX="-1941" custLinFactNeighborY="-165"/>
      <dgm:spPr/>
      <dgm:t>
        <a:bodyPr/>
        <a:lstStyle/>
        <a:p>
          <a:endParaRPr lang="zh-CN" altLang="en-US"/>
        </a:p>
      </dgm:t>
    </dgm:pt>
    <dgm:pt modelId="{30494CFE-93CD-46C2-9B1A-D185B2B9975F}" type="pres">
      <dgm:prSet presAssocID="{E6EFDB25-4982-45FC-872B-6FCB8CC32284}" presName="wedge3Tx" presStyleLbl="node1" presStyleIdx="2" presStyleCnt="3">
        <dgm:presLayoutVars>
          <dgm:chMax val="0"/>
          <dgm:chPref val="0"/>
          <dgm:bulletEnabled val="1"/>
        </dgm:presLayoutVars>
      </dgm:prSet>
      <dgm:spPr/>
      <dgm:t>
        <a:bodyPr/>
        <a:lstStyle/>
        <a:p>
          <a:endParaRPr lang="zh-CN" altLang="en-US"/>
        </a:p>
      </dgm:t>
    </dgm:pt>
  </dgm:ptLst>
  <dgm:cxnLst>
    <dgm:cxn modelId="{A3B977AC-4419-4CCD-B281-391D0A2B7CB1}" srcId="{E6EFDB25-4982-45FC-872B-6FCB8CC32284}" destId="{7CBE51F4-DC31-4AF3-AEB3-2206853D996D}" srcOrd="0" destOrd="0" parTransId="{B08CA68B-BF13-49EC-B04A-FC2DF729407E}" sibTransId="{A1C38D33-1FFC-4927-9ED9-BE80D091613D}"/>
    <dgm:cxn modelId="{2A58D01A-6AAE-43EB-BED3-A01595EDAB30}" srcId="{E6EFDB25-4982-45FC-872B-6FCB8CC32284}" destId="{47473CDF-33E9-40DA-B9D3-C14B58D8C360}" srcOrd="1" destOrd="0" parTransId="{683FCBC8-3F0E-4BB1-B2D6-E9A6DBDF0CBC}" sibTransId="{352A368B-19E4-42D2-B613-477C77300E1B}"/>
    <dgm:cxn modelId="{0F1894D6-6897-4438-AB7C-FE2F59DCFFD8}" srcId="{E6EFDB25-4982-45FC-872B-6FCB8CC32284}" destId="{184D580D-58DF-4570-AC72-A9FA6B59048E}" srcOrd="2" destOrd="0" parTransId="{7B27F899-5A05-45E2-A910-A983EF1FFEFA}" sibTransId="{B90AAF49-9721-424E-8E63-DFBB889FBA90}"/>
    <dgm:cxn modelId="{DA2A8FB5-9862-4EE3-8E1C-EC564A738CEA}" type="presOf" srcId="{E6EFDB25-4982-45FC-872B-6FCB8CC32284}" destId="{95AF4EFD-0A83-46A3-9607-F6C53C285871}" srcOrd="0" destOrd="0" presId="urn:microsoft.com/office/officeart/2005/8/layout/chart3"/>
    <dgm:cxn modelId="{DBE36D4D-D1E5-4811-803E-2112FE1838E9}" type="presParOf" srcId="{95AF4EFD-0A83-46A3-9607-F6C53C285871}" destId="{8ED5E976-36A4-4B46-BF36-EF920E917124}" srcOrd="0" destOrd="0" presId="urn:microsoft.com/office/officeart/2005/8/layout/chart3"/>
    <dgm:cxn modelId="{7C1C573D-FB7C-497C-900B-9FD066B8CDB0}" type="presOf" srcId="{7CBE51F4-DC31-4AF3-AEB3-2206853D996D}" destId="{8ED5E976-36A4-4B46-BF36-EF920E917124}" srcOrd="0" destOrd="0" presId="urn:microsoft.com/office/officeart/2005/8/layout/chart3"/>
    <dgm:cxn modelId="{E1D238E7-6390-44B6-A882-46A6D3936564}" type="presParOf" srcId="{95AF4EFD-0A83-46A3-9607-F6C53C285871}" destId="{C7CAEE87-2B5F-460F-B463-9B476B886BCE}" srcOrd="1" destOrd="0" presId="urn:microsoft.com/office/officeart/2005/8/layout/chart3"/>
    <dgm:cxn modelId="{E26AFCB6-19F4-4208-8E8C-03ADB5E2F5BA}" type="presOf" srcId="{7CBE51F4-DC31-4AF3-AEB3-2206853D996D}" destId="{C7CAEE87-2B5F-460F-B463-9B476B886BCE}" srcOrd="1" destOrd="0" presId="urn:microsoft.com/office/officeart/2005/8/layout/chart3"/>
    <dgm:cxn modelId="{347440F7-57F8-4A95-A4C3-7B0E528C00FB}" type="presParOf" srcId="{95AF4EFD-0A83-46A3-9607-F6C53C285871}" destId="{F952C03A-9CAE-4AFF-90F9-BD4D2BD2EF55}" srcOrd="2" destOrd="0" presId="urn:microsoft.com/office/officeart/2005/8/layout/chart3"/>
    <dgm:cxn modelId="{BC03CD30-F1BA-485D-A5CB-02BC9E80064E}" type="presOf" srcId="{47473CDF-33E9-40DA-B9D3-C14B58D8C360}" destId="{F952C03A-9CAE-4AFF-90F9-BD4D2BD2EF55}" srcOrd="0" destOrd="0" presId="urn:microsoft.com/office/officeart/2005/8/layout/chart3"/>
    <dgm:cxn modelId="{E343413A-4938-4FF2-AA5F-EA44CA2593C1}" type="presParOf" srcId="{95AF4EFD-0A83-46A3-9607-F6C53C285871}" destId="{F4E90382-0B21-4C99-AE2B-8420E2F21793}" srcOrd="3" destOrd="0" presId="urn:microsoft.com/office/officeart/2005/8/layout/chart3"/>
    <dgm:cxn modelId="{99DE30B8-F4BD-461C-A897-664468E2C156}" type="presOf" srcId="{47473CDF-33E9-40DA-B9D3-C14B58D8C360}" destId="{F4E90382-0B21-4C99-AE2B-8420E2F21793}" srcOrd="1" destOrd="0" presId="urn:microsoft.com/office/officeart/2005/8/layout/chart3"/>
    <dgm:cxn modelId="{A7E01D3E-7EE5-4D60-8D20-A8051CFE0312}" type="presParOf" srcId="{95AF4EFD-0A83-46A3-9607-F6C53C285871}" destId="{7315B61D-7FC3-4D99-8226-EDA3184F25E2}" srcOrd="4" destOrd="0" presId="urn:microsoft.com/office/officeart/2005/8/layout/chart3"/>
    <dgm:cxn modelId="{B9235204-2503-4CFE-9600-1F9FCE9BA04C}" type="presOf" srcId="{184D580D-58DF-4570-AC72-A9FA6B59048E}" destId="{7315B61D-7FC3-4D99-8226-EDA3184F25E2}" srcOrd="0" destOrd="0" presId="urn:microsoft.com/office/officeart/2005/8/layout/chart3"/>
    <dgm:cxn modelId="{C7DC9D59-BECD-43B9-9E53-AF85A759C62D}" type="presParOf" srcId="{95AF4EFD-0A83-46A3-9607-F6C53C285871}" destId="{30494CFE-93CD-46C2-9B1A-D185B2B9975F}" srcOrd="5" destOrd="0" presId="urn:microsoft.com/office/officeart/2005/8/layout/chart3"/>
    <dgm:cxn modelId="{745246EB-BB66-4A50-B65B-4677C75F465E}" type="presOf" srcId="{184D580D-58DF-4570-AC72-A9FA6B59048E}" destId="{30494CFE-93CD-46C2-9B1A-D185B2B9975F}" srcOrd="1" destOrd="0" presId="urn:microsoft.com/office/officeart/2005/8/layout/chart3"/>
  </dgm:cxnLst>
  <dgm:bg/>
  <dgm:whole/>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6EFDB25-4982-45FC-872B-6FCB8CC32284}" type="doc">
      <dgm:prSet loTypeId="urn:microsoft.com/office/officeart/2005/8/layout/chart3" loCatId="relationship" qsTypeId="urn:microsoft.com/office/officeart/2005/8/quickstyle/simple5" qsCatId="simple" csTypeId="urn:microsoft.com/office/officeart/2005/8/colors/colorful2" csCatId="colorful" phldr="1"/>
      <dgm:spPr/>
      <dgm:t>
        <a:bodyPr/>
        <a:lstStyle/>
        <a:p/>
      </dgm:t>
    </dgm:pt>
    <dgm:pt modelId="{B08CA68B-BF13-49EC-B04A-FC2DF729407E}" type="parTrans" cxnId="{A0D67287-9821-4E8A-B17D-EA7F4D41EB32}">
      <dgm:prSet/>
      <dgm:spPr/>
      <dgm:t>
        <a:bodyPr/>
        <a:lstStyle/>
        <a:p>
          <a:endParaRPr lang="zh-CN" altLang="en-US"/>
        </a:p>
      </dgm:t>
    </dgm:pt>
    <dgm:pt modelId="{7CBE51F4-DC31-4AF3-AEB3-2206853D996D}">
      <dgm:prSet phldrT="[文本]"/>
      <dgm:spPr/>
      <dgm:t>
        <a:bodyPr/>
        <a:lstStyle/>
        <a:p>
          <a:r>
            <a:rPr lang="zh-CN" smtClean="0">
              <a:latin typeface="华文彩云" pitchFamily="2" charset="-122"/>
              <a:ea typeface="华文彩云" pitchFamily="2" charset="-122"/>
            </a:rPr>
            <a:t>居址</a:t>
          </a:r>
          <a:endParaRPr lang="zh-CN" altLang="en-US">
            <a:latin typeface="华文彩云" pitchFamily="2" charset="-122"/>
            <a:ea typeface="华文彩云" pitchFamily="2" charset="-122"/>
          </a:endParaRPr>
        </a:p>
      </dgm:t>
    </dgm:pt>
    <dgm:pt modelId="{A1C38D33-1FFC-4927-9ED9-BE80D091613D}" type="sibTrans" cxnId="{A0D67287-9821-4E8A-B17D-EA7F4D41EB32}">
      <dgm:prSet/>
      <dgm:spPr/>
      <dgm:t>
        <a:bodyPr/>
        <a:lstStyle/>
        <a:p>
          <a:endParaRPr lang="zh-CN" altLang="en-US"/>
        </a:p>
      </dgm:t>
    </dgm:pt>
    <dgm:pt modelId="{683FCBC8-3F0E-4BB1-B2D6-E9A6DBDF0CBC}" type="parTrans" cxnId="{25E8F346-97D8-49AC-A2F9-259F31E2DCDF}">
      <dgm:prSet/>
      <dgm:spPr/>
      <dgm:t>
        <a:bodyPr/>
        <a:lstStyle/>
        <a:p>
          <a:endParaRPr lang="zh-CN" altLang="en-US"/>
        </a:p>
      </dgm:t>
    </dgm:pt>
    <dgm:pt modelId="{47473CDF-33E9-40DA-B9D3-C14B58D8C360}">
      <dgm:prSet phldrT="[文本]"/>
      <dgm:spPr/>
      <dgm:t>
        <a:bodyPr/>
        <a:lstStyle/>
        <a:p>
          <a:r>
            <a:rPr lang="zh-CN" b="1" smtClean="0">
              <a:solidFill>
                <a:schemeClr val="tx1">
                  <a:lumMod val="95000"/>
                  <a:lumOff val="5000"/>
                </a:schemeClr>
              </a:solidFill>
              <a:latin typeface="华文彩云" pitchFamily="2" charset="-122"/>
              <a:ea typeface="华文彩云" pitchFamily="2" charset="-122"/>
            </a:rPr>
            <a:t>墓地</a:t>
          </a:r>
          <a:endParaRPr lang="zh-CN" altLang="en-US" b="1">
            <a:solidFill>
              <a:schemeClr val="tx1">
                <a:lumMod val="95000"/>
                <a:lumOff val="5000"/>
              </a:schemeClr>
            </a:solidFill>
            <a:latin typeface="华文彩云" pitchFamily="2" charset="-122"/>
            <a:ea typeface="华文彩云" pitchFamily="2" charset="-122"/>
          </a:endParaRPr>
        </a:p>
      </dgm:t>
    </dgm:pt>
    <dgm:pt modelId="{352A368B-19E4-42D2-B613-477C77300E1B}" type="sibTrans" cxnId="{25E8F346-97D8-49AC-A2F9-259F31E2DCDF}">
      <dgm:prSet/>
      <dgm:spPr/>
      <dgm:t>
        <a:bodyPr/>
        <a:lstStyle/>
        <a:p>
          <a:endParaRPr lang="zh-CN" altLang="en-US"/>
        </a:p>
      </dgm:t>
    </dgm:pt>
    <dgm:pt modelId="{7B27F899-5A05-45E2-A910-A983EF1FFEFA}" type="parTrans" cxnId="{4502A7F4-8CE4-4D3A-AD0C-593F064A4934}">
      <dgm:prSet/>
      <dgm:spPr/>
      <dgm:t>
        <a:bodyPr/>
        <a:lstStyle/>
        <a:p>
          <a:endParaRPr lang="zh-CN" altLang="en-US"/>
        </a:p>
      </dgm:t>
    </dgm:pt>
    <dgm:pt modelId="{184D580D-58DF-4570-AC72-A9FA6B59048E}">
      <dgm:prSet phldrT="[文本]"/>
      <dgm:spPr/>
      <dgm:t>
        <a:bodyPr/>
        <a:lstStyle/>
        <a:p>
          <a:r>
            <a:rPr lang="zh-CN" b="1" smtClean="0">
              <a:solidFill>
                <a:schemeClr val="tx1">
                  <a:lumMod val="95000"/>
                  <a:lumOff val="5000"/>
                </a:schemeClr>
              </a:solidFill>
              <a:latin typeface="华文彩云" pitchFamily="2" charset="-122"/>
              <a:ea typeface="华文彩云" pitchFamily="2" charset="-122"/>
            </a:rPr>
            <a:t>文化遗物</a:t>
          </a:r>
          <a:endParaRPr lang="zh-CN" altLang="en-US">
            <a:solidFill>
              <a:schemeClr val="tx1">
                <a:lumMod val="95000"/>
                <a:lumOff val="5000"/>
              </a:schemeClr>
            </a:solidFill>
            <a:latin typeface="华文彩云" pitchFamily="2" charset="-122"/>
            <a:ea typeface="华文彩云" pitchFamily="2" charset="-122"/>
          </a:endParaRPr>
        </a:p>
      </dgm:t>
    </dgm:pt>
    <dgm:pt modelId="{B90AAF49-9721-424E-8E63-DFBB889FBA90}" type="sibTrans" cxnId="{4502A7F4-8CE4-4D3A-AD0C-593F064A4934}">
      <dgm:prSet/>
      <dgm:spPr/>
      <dgm:t>
        <a:bodyPr/>
        <a:lstStyle/>
        <a:p>
          <a:endParaRPr lang="zh-CN" altLang="en-US"/>
        </a:p>
      </dgm:t>
    </dgm:pt>
    <dgm:pt modelId="{95AF4EFD-0A83-46A3-9607-F6C53C285871}" type="pres">
      <dgm:prSet presAssocID="{E6EFDB25-4982-45FC-872B-6FCB8CC32284}" presName="compositeShape">
        <dgm:presLayoutVars>
          <dgm:chMax val="7"/>
          <dgm:dir/>
          <dgm:resizeHandles val="exact"/>
        </dgm:presLayoutVars>
      </dgm:prSet>
      <dgm:spPr/>
      <dgm:t>
        <a:bodyPr/>
        <a:lstStyle/>
        <a:p/>
      </dgm:t>
    </dgm:pt>
    <dgm:pt modelId="{8ED5E976-36A4-4B46-BF36-EF920E917124}" type="pres">
      <dgm:prSet presAssocID="{E6EFDB25-4982-45FC-872B-6FCB8CC32284}" presName="wedge1" presStyleLbl="node1" presStyleCnt="3" custLinFactNeighborX="-3202" custLinFactNeighborY="2811"/>
      <dgm:spPr/>
      <dgm:t>
        <a:bodyPr/>
        <a:lstStyle/>
        <a:p>
          <a:endParaRPr lang="zh-CN" altLang="en-US"/>
        </a:p>
      </dgm:t>
    </dgm:pt>
    <dgm:pt modelId="{C7CAEE87-2B5F-460F-B463-9B476B886BCE}" type="pres">
      <dgm:prSet presAssocID="{E6EFDB25-4982-45FC-872B-6FCB8CC32284}" presName="wedge1Tx" presStyleLbl="node1" presStyleCnt="3">
        <dgm:presLayoutVars>
          <dgm:chMax val="0"/>
          <dgm:chPref val="0"/>
          <dgm:bulletEnabled val="1"/>
        </dgm:presLayoutVars>
      </dgm:prSet>
      <dgm:spPr/>
      <dgm:t>
        <a:bodyPr/>
        <a:lstStyle/>
        <a:p>
          <a:endParaRPr lang="zh-CN" altLang="en-US"/>
        </a:p>
      </dgm:t>
    </dgm:pt>
    <dgm:pt modelId="{F952C03A-9CAE-4AFF-90F9-BD4D2BD2EF55}" type="pres">
      <dgm:prSet presAssocID="{E6EFDB25-4982-45FC-872B-6FCB8CC32284}" presName="wedge2" presStyleLbl="node1" presStyleIdx="1" presStyleCnt="3" custLinFactNeighborX="6" custLinFactNeighborY="5676"/>
      <dgm:spPr/>
      <dgm:t>
        <a:bodyPr/>
        <a:lstStyle/>
        <a:p>
          <a:endParaRPr lang="zh-CN" altLang="en-US"/>
        </a:p>
      </dgm:t>
    </dgm:pt>
    <dgm:pt modelId="{F4E90382-0B21-4C99-AE2B-8420E2F21793}" type="pres">
      <dgm:prSet presAssocID="{E6EFDB25-4982-45FC-872B-6FCB8CC32284}" presName="wedge2Tx" presStyleLbl="node1" presStyleIdx="1" presStyleCnt="3">
        <dgm:presLayoutVars>
          <dgm:chMax val="0"/>
          <dgm:chPref val="0"/>
          <dgm:bulletEnabled val="1"/>
        </dgm:presLayoutVars>
      </dgm:prSet>
      <dgm:spPr/>
      <dgm:t>
        <a:bodyPr/>
        <a:lstStyle/>
        <a:p>
          <a:endParaRPr lang="zh-CN" altLang="en-US"/>
        </a:p>
      </dgm:t>
    </dgm:pt>
    <dgm:pt modelId="{7315B61D-7FC3-4D99-8226-EDA3184F25E2}" type="pres">
      <dgm:prSet presAssocID="{E6EFDB25-4982-45FC-872B-6FCB8CC32284}" presName="wedge3" presStyleLbl="node1" presStyleIdx="2" presStyleCnt="3"/>
      <dgm:spPr/>
      <dgm:t>
        <a:bodyPr/>
        <a:lstStyle/>
        <a:p>
          <a:endParaRPr lang="zh-CN" altLang="en-US"/>
        </a:p>
      </dgm:t>
    </dgm:pt>
    <dgm:pt modelId="{30494CFE-93CD-46C2-9B1A-D185B2B9975F}" type="pres">
      <dgm:prSet presAssocID="{E6EFDB25-4982-45FC-872B-6FCB8CC32284}" presName="wedge3Tx" presStyleLbl="node1" presStyleIdx="2" presStyleCnt="3">
        <dgm:presLayoutVars>
          <dgm:chMax val="0"/>
          <dgm:chPref val="0"/>
          <dgm:bulletEnabled val="1"/>
        </dgm:presLayoutVars>
      </dgm:prSet>
      <dgm:spPr/>
      <dgm:t>
        <a:bodyPr/>
        <a:lstStyle/>
        <a:p>
          <a:endParaRPr lang="zh-CN" altLang="en-US"/>
        </a:p>
      </dgm:t>
    </dgm:pt>
  </dgm:ptLst>
  <dgm:cxnLst>
    <dgm:cxn modelId="{A0D67287-9821-4E8A-B17D-EA7F4D41EB32}" srcId="{E6EFDB25-4982-45FC-872B-6FCB8CC32284}" destId="{7CBE51F4-DC31-4AF3-AEB3-2206853D996D}" srcOrd="0" destOrd="0" parTransId="{B08CA68B-BF13-49EC-B04A-FC2DF729407E}" sibTransId="{A1C38D33-1FFC-4927-9ED9-BE80D091613D}"/>
    <dgm:cxn modelId="{25E8F346-97D8-49AC-A2F9-259F31E2DCDF}" srcId="{E6EFDB25-4982-45FC-872B-6FCB8CC32284}" destId="{47473CDF-33E9-40DA-B9D3-C14B58D8C360}" srcOrd="1" destOrd="0" parTransId="{683FCBC8-3F0E-4BB1-B2D6-E9A6DBDF0CBC}" sibTransId="{352A368B-19E4-42D2-B613-477C77300E1B}"/>
    <dgm:cxn modelId="{4502A7F4-8CE4-4D3A-AD0C-593F064A4934}" srcId="{E6EFDB25-4982-45FC-872B-6FCB8CC32284}" destId="{184D580D-58DF-4570-AC72-A9FA6B59048E}" srcOrd="2" destOrd="0" parTransId="{7B27F899-5A05-45E2-A910-A983EF1FFEFA}" sibTransId="{B90AAF49-9721-424E-8E63-DFBB889FBA90}"/>
    <dgm:cxn modelId="{FAFCAC3D-005F-4856-B27F-B6A2832661C8}" type="presOf" srcId="{E6EFDB25-4982-45FC-872B-6FCB8CC32284}" destId="{95AF4EFD-0A83-46A3-9607-F6C53C285871}" srcOrd="0" destOrd="0" presId="urn:microsoft.com/office/officeart/2005/8/layout/chart3"/>
    <dgm:cxn modelId="{883EF0B9-25F8-4059-904F-27F14E24DB80}" type="presParOf" srcId="{95AF4EFD-0A83-46A3-9607-F6C53C285871}" destId="{8ED5E976-36A4-4B46-BF36-EF920E917124}" srcOrd="0" destOrd="0" presId="urn:microsoft.com/office/officeart/2005/8/layout/chart3"/>
    <dgm:cxn modelId="{66C64BB2-BCD4-4B47-A7F4-2B93C96473FB}" type="presOf" srcId="{7CBE51F4-DC31-4AF3-AEB3-2206853D996D}" destId="{8ED5E976-36A4-4B46-BF36-EF920E917124}" srcOrd="0" destOrd="0" presId="urn:microsoft.com/office/officeart/2005/8/layout/chart3"/>
    <dgm:cxn modelId="{969DCE46-33B0-4D26-AA4C-62193BCEBA24}" type="presParOf" srcId="{95AF4EFD-0A83-46A3-9607-F6C53C285871}" destId="{C7CAEE87-2B5F-460F-B463-9B476B886BCE}" srcOrd="1" destOrd="0" presId="urn:microsoft.com/office/officeart/2005/8/layout/chart3"/>
    <dgm:cxn modelId="{247BFE9C-DA93-42BA-A610-D01CE1C8F18B}" type="presOf" srcId="{7CBE51F4-DC31-4AF3-AEB3-2206853D996D}" destId="{C7CAEE87-2B5F-460F-B463-9B476B886BCE}" srcOrd="1" destOrd="0" presId="urn:microsoft.com/office/officeart/2005/8/layout/chart3"/>
    <dgm:cxn modelId="{F6082480-043A-4F95-9128-564366A62E1E}" type="presParOf" srcId="{95AF4EFD-0A83-46A3-9607-F6C53C285871}" destId="{F952C03A-9CAE-4AFF-90F9-BD4D2BD2EF55}" srcOrd="2" destOrd="0" presId="urn:microsoft.com/office/officeart/2005/8/layout/chart3"/>
    <dgm:cxn modelId="{751BD9FB-647E-4B48-A47B-417D1485DAA1}" type="presOf" srcId="{47473CDF-33E9-40DA-B9D3-C14B58D8C360}" destId="{F952C03A-9CAE-4AFF-90F9-BD4D2BD2EF55}" srcOrd="0" destOrd="0" presId="urn:microsoft.com/office/officeart/2005/8/layout/chart3"/>
    <dgm:cxn modelId="{BCADFD90-A999-410B-A6A2-30CC1F482AD3}" type="presParOf" srcId="{95AF4EFD-0A83-46A3-9607-F6C53C285871}" destId="{F4E90382-0B21-4C99-AE2B-8420E2F21793}" srcOrd="3" destOrd="0" presId="urn:microsoft.com/office/officeart/2005/8/layout/chart3"/>
    <dgm:cxn modelId="{774F1E14-79D1-49F3-8BE2-6CF420E5AF57}" type="presOf" srcId="{47473CDF-33E9-40DA-B9D3-C14B58D8C360}" destId="{F4E90382-0B21-4C99-AE2B-8420E2F21793}" srcOrd="1" destOrd="0" presId="urn:microsoft.com/office/officeart/2005/8/layout/chart3"/>
    <dgm:cxn modelId="{0D4F368F-BAFF-497D-B73E-53945A477F33}" type="presParOf" srcId="{95AF4EFD-0A83-46A3-9607-F6C53C285871}" destId="{7315B61D-7FC3-4D99-8226-EDA3184F25E2}" srcOrd="4" destOrd="0" presId="urn:microsoft.com/office/officeart/2005/8/layout/chart3"/>
    <dgm:cxn modelId="{464E16A5-E4A5-41BB-B6A1-E198DAED3E53}" type="presOf" srcId="{184D580D-58DF-4570-AC72-A9FA6B59048E}" destId="{7315B61D-7FC3-4D99-8226-EDA3184F25E2}" srcOrd="0" destOrd="0" presId="urn:microsoft.com/office/officeart/2005/8/layout/chart3"/>
    <dgm:cxn modelId="{B79238BF-3719-457C-AB3F-EF80BD3768C4}" type="presParOf" srcId="{95AF4EFD-0A83-46A3-9607-F6C53C285871}" destId="{30494CFE-93CD-46C2-9B1A-D185B2B9975F}" srcOrd="5" destOrd="0" presId="urn:microsoft.com/office/officeart/2005/8/layout/chart3"/>
    <dgm:cxn modelId="{C2EF1BD0-1595-4F4C-93C6-88E9B752F78B}" type="presOf" srcId="{184D580D-58DF-4570-AC72-A9FA6B59048E}" destId="{30494CFE-93CD-46C2-9B1A-D185B2B9975F}" srcOrd="1" destOrd="0" presId="urn:microsoft.com/office/officeart/2005/8/layout/chart3"/>
  </dgm:cxnLst>
  <dgm:bg/>
  <dgm:whole/>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6EFDB25-4982-45FC-872B-6FCB8CC32284}" type="doc">
      <dgm:prSet loTypeId="urn:microsoft.com/office/officeart/2005/8/layout/chart3" loCatId="relationship" qsTypeId="urn:microsoft.com/office/officeart/2005/8/quickstyle/simple5" qsCatId="simple" csTypeId="urn:microsoft.com/office/officeart/2005/8/colors/colorful2" csCatId="colorful" phldr="1"/>
      <dgm:spPr/>
      <dgm:t>
        <a:bodyPr/>
        <a:lstStyle/>
        <a:p/>
      </dgm:t>
    </dgm:pt>
    <dgm:pt modelId="{B08CA68B-BF13-49EC-B04A-FC2DF729407E}" type="parTrans" cxnId="{C9CDDEDC-0F63-46BB-B8EB-E7120341FE9C}">
      <dgm:prSet/>
      <dgm:spPr/>
      <dgm:t>
        <a:bodyPr/>
        <a:lstStyle/>
        <a:p>
          <a:endParaRPr lang="zh-CN" altLang="en-US"/>
        </a:p>
      </dgm:t>
    </dgm:pt>
    <dgm:pt modelId="{7CBE51F4-DC31-4AF3-AEB3-2206853D996D}">
      <dgm:prSet phldrT="[文本]"/>
      <dgm:spPr/>
      <dgm:t>
        <a:bodyPr/>
        <a:lstStyle/>
        <a:p>
          <a:r>
            <a:rPr lang="zh-CN" b="1" smtClean="0">
              <a:solidFill>
                <a:schemeClr val="tx1">
                  <a:lumMod val="95000"/>
                  <a:lumOff val="5000"/>
                </a:schemeClr>
              </a:solidFill>
              <a:latin typeface="华文彩云" pitchFamily="2" charset="-122"/>
              <a:ea typeface="华文彩云" pitchFamily="2" charset="-122"/>
            </a:rPr>
            <a:t>居址</a:t>
          </a:r>
          <a:endParaRPr lang="zh-CN" altLang="en-US" b="1">
            <a:solidFill>
              <a:schemeClr val="tx1">
                <a:lumMod val="95000"/>
                <a:lumOff val="5000"/>
              </a:schemeClr>
            </a:solidFill>
            <a:latin typeface="华文彩云" pitchFamily="2" charset="-122"/>
            <a:ea typeface="华文彩云" pitchFamily="2" charset="-122"/>
          </a:endParaRPr>
        </a:p>
      </dgm:t>
    </dgm:pt>
    <dgm:pt modelId="{A1C38D33-1FFC-4927-9ED9-BE80D091613D}" type="sibTrans" cxnId="{C9CDDEDC-0F63-46BB-B8EB-E7120341FE9C}">
      <dgm:prSet/>
      <dgm:spPr/>
      <dgm:t>
        <a:bodyPr/>
        <a:lstStyle/>
        <a:p>
          <a:endParaRPr lang="zh-CN" altLang="en-US"/>
        </a:p>
      </dgm:t>
    </dgm:pt>
    <dgm:pt modelId="{683FCBC8-3F0E-4BB1-B2D6-E9A6DBDF0CBC}" type="parTrans" cxnId="{8802E422-E478-4E5F-AFE1-2C406F67CE4D}">
      <dgm:prSet/>
      <dgm:spPr/>
      <dgm:t>
        <a:bodyPr/>
        <a:lstStyle/>
        <a:p>
          <a:endParaRPr lang="zh-CN" altLang="en-US"/>
        </a:p>
      </dgm:t>
    </dgm:pt>
    <dgm:pt modelId="{47473CDF-33E9-40DA-B9D3-C14B58D8C360}">
      <dgm:prSet phldrT="[文本]"/>
      <dgm:spPr/>
      <dgm:t>
        <a:bodyPr/>
        <a:lstStyle/>
        <a:p>
          <a:r>
            <a:rPr lang="zh-CN" b="1" smtClean="0">
              <a:solidFill>
                <a:schemeClr val="tx1">
                  <a:lumMod val="95000"/>
                  <a:lumOff val="5000"/>
                </a:schemeClr>
              </a:solidFill>
              <a:latin typeface="华文彩云" pitchFamily="2" charset="-122"/>
              <a:ea typeface="华文彩云" pitchFamily="2" charset="-122"/>
            </a:rPr>
            <a:t>墓地</a:t>
          </a:r>
          <a:endParaRPr lang="zh-CN" altLang="en-US" b="1">
            <a:solidFill>
              <a:schemeClr val="tx1">
                <a:lumMod val="95000"/>
                <a:lumOff val="5000"/>
              </a:schemeClr>
            </a:solidFill>
            <a:latin typeface="华文彩云" pitchFamily="2" charset="-122"/>
            <a:ea typeface="华文彩云" pitchFamily="2" charset="-122"/>
          </a:endParaRPr>
        </a:p>
      </dgm:t>
    </dgm:pt>
    <dgm:pt modelId="{352A368B-19E4-42D2-B613-477C77300E1B}" type="sibTrans" cxnId="{8802E422-E478-4E5F-AFE1-2C406F67CE4D}">
      <dgm:prSet/>
      <dgm:spPr/>
      <dgm:t>
        <a:bodyPr/>
        <a:lstStyle/>
        <a:p>
          <a:endParaRPr lang="zh-CN" altLang="en-US"/>
        </a:p>
      </dgm:t>
    </dgm:pt>
    <dgm:pt modelId="{7B27F899-5A05-45E2-A910-A983EF1FFEFA}" type="parTrans" cxnId="{3EF7B59E-69E0-4517-BED8-01E784906848}">
      <dgm:prSet/>
      <dgm:spPr/>
      <dgm:t>
        <a:bodyPr/>
        <a:lstStyle/>
        <a:p>
          <a:endParaRPr lang="zh-CN" altLang="en-US"/>
        </a:p>
      </dgm:t>
    </dgm:pt>
    <dgm:pt modelId="{184D580D-58DF-4570-AC72-A9FA6B59048E}">
      <dgm:prSet phldrT="[文本]"/>
      <dgm:spPr/>
      <dgm:t>
        <a:bodyPr/>
        <a:lstStyle/>
        <a:p>
          <a:r>
            <a:rPr lang="zh-CN" b="1" smtClean="0">
              <a:solidFill>
                <a:schemeClr val="tx1">
                  <a:lumMod val="95000"/>
                  <a:lumOff val="5000"/>
                </a:schemeClr>
              </a:solidFill>
              <a:latin typeface="华文彩云" pitchFamily="2" charset="-122"/>
              <a:ea typeface="华文彩云" pitchFamily="2" charset="-122"/>
            </a:rPr>
            <a:t>文化遗物</a:t>
          </a:r>
          <a:endParaRPr lang="zh-CN" altLang="en-US" b="1">
            <a:solidFill>
              <a:schemeClr val="tx1">
                <a:lumMod val="95000"/>
                <a:lumOff val="5000"/>
              </a:schemeClr>
            </a:solidFill>
            <a:latin typeface="华文彩云" pitchFamily="2" charset="-122"/>
            <a:ea typeface="华文彩云" pitchFamily="2" charset="-122"/>
          </a:endParaRPr>
        </a:p>
      </dgm:t>
    </dgm:pt>
    <dgm:pt modelId="{B90AAF49-9721-424E-8E63-DFBB889FBA90}" type="sibTrans" cxnId="{3EF7B59E-69E0-4517-BED8-01E784906848}">
      <dgm:prSet/>
      <dgm:spPr/>
      <dgm:t>
        <a:bodyPr/>
        <a:lstStyle/>
        <a:p>
          <a:endParaRPr lang="zh-CN" altLang="en-US"/>
        </a:p>
      </dgm:t>
    </dgm:pt>
    <dgm:pt modelId="{95AF4EFD-0A83-46A3-9607-F6C53C285871}" type="pres">
      <dgm:prSet presAssocID="{E6EFDB25-4982-45FC-872B-6FCB8CC32284}" presName="compositeShape">
        <dgm:presLayoutVars>
          <dgm:chMax val="7"/>
          <dgm:dir/>
          <dgm:resizeHandles val="exact"/>
        </dgm:presLayoutVars>
      </dgm:prSet>
      <dgm:spPr/>
      <dgm:t>
        <a:bodyPr/>
        <a:lstStyle/>
        <a:p/>
      </dgm:t>
    </dgm:pt>
    <dgm:pt modelId="{8ED5E976-36A4-4B46-BF36-EF920E917124}" type="pres">
      <dgm:prSet presAssocID="{E6EFDB25-4982-45FC-872B-6FCB8CC32284}" presName="wedge1" presStyleLbl="node1" presStyleCnt="3" custLinFactNeighborX="-5149" custLinFactNeighborY="2811"/>
      <dgm:spPr/>
      <dgm:t>
        <a:bodyPr/>
        <a:lstStyle/>
        <a:p>
          <a:endParaRPr lang="zh-CN" altLang="en-US"/>
        </a:p>
      </dgm:t>
    </dgm:pt>
    <dgm:pt modelId="{C7CAEE87-2B5F-460F-B463-9B476B886BCE}" type="pres">
      <dgm:prSet presAssocID="{E6EFDB25-4982-45FC-872B-6FCB8CC32284}" presName="wedge1Tx" presStyleLbl="node1" presStyleCnt="3">
        <dgm:presLayoutVars>
          <dgm:chMax val="0"/>
          <dgm:chPref val="0"/>
          <dgm:bulletEnabled val="1"/>
        </dgm:presLayoutVars>
      </dgm:prSet>
      <dgm:spPr/>
      <dgm:t>
        <a:bodyPr/>
        <a:lstStyle/>
        <a:p>
          <a:endParaRPr lang="zh-CN" altLang="en-US"/>
        </a:p>
      </dgm:t>
    </dgm:pt>
    <dgm:pt modelId="{F952C03A-9CAE-4AFF-90F9-BD4D2BD2EF55}" type="pres">
      <dgm:prSet presAssocID="{E6EFDB25-4982-45FC-872B-6FCB8CC32284}" presName="wedge2" presStyleLbl="node1" presStyleIdx="1" presStyleCnt="3"/>
      <dgm:spPr/>
      <dgm:t>
        <a:bodyPr/>
        <a:lstStyle/>
        <a:p>
          <a:endParaRPr lang="zh-CN" altLang="en-US"/>
        </a:p>
      </dgm:t>
    </dgm:pt>
    <dgm:pt modelId="{F4E90382-0B21-4C99-AE2B-8420E2F21793}" type="pres">
      <dgm:prSet presAssocID="{E6EFDB25-4982-45FC-872B-6FCB8CC32284}" presName="wedge2Tx" presStyleLbl="node1" presStyleIdx="1" presStyleCnt="3">
        <dgm:presLayoutVars>
          <dgm:chMax val="0"/>
          <dgm:chPref val="0"/>
          <dgm:bulletEnabled val="1"/>
        </dgm:presLayoutVars>
      </dgm:prSet>
      <dgm:spPr/>
      <dgm:t>
        <a:bodyPr/>
        <a:lstStyle/>
        <a:p>
          <a:endParaRPr lang="zh-CN" altLang="en-US"/>
        </a:p>
      </dgm:t>
    </dgm:pt>
    <dgm:pt modelId="{7315B61D-7FC3-4D99-8226-EDA3184F25E2}" type="pres">
      <dgm:prSet presAssocID="{E6EFDB25-4982-45FC-872B-6FCB8CC32284}" presName="wedge3" presStyleLbl="node1" presStyleIdx="2" presStyleCnt="3" custLinFactNeighborX="-5835" custLinFactNeighborY="-165"/>
      <dgm:spPr/>
      <dgm:t>
        <a:bodyPr/>
        <a:lstStyle/>
        <a:p>
          <a:endParaRPr lang="zh-CN" altLang="en-US"/>
        </a:p>
      </dgm:t>
    </dgm:pt>
    <dgm:pt modelId="{30494CFE-93CD-46C2-9B1A-D185B2B9975F}" type="pres">
      <dgm:prSet presAssocID="{E6EFDB25-4982-45FC-872B-6FCB8CC32284}" presName="wedge3Tx" presStyleLbl="node1" presStyleIdx="2" presStyleCnt="3">
        <dgm:presLayoutVars>
          <dgm:chMax val="0"/>
          <dgm:chPref val="0"/>
          <dgm:bulletEnabled val="1"/>
        </dgm:presLayoutVars>
      </dgm:prSet>
      <dgm:spPr/>
      <dgm:t>
        <a:bodyPr/>
        <a:lstStyle/>
        <a:p>
          <a:endParaRPr lang="zh-CN" altLang="en-US"/>
        </a:p>
      </dgm:t>
    </dgm:pt>
  </dgm:ptLst>
  <dgm:cxnLst>
    <dgm:cxn modelId="{C9CDDEDC-0F63-46BB-B8EB-E7120341FE9C}" srcId="{E6EFDB25-4982-45FC-872B-6FCB8CC32284}" destId="{7CBE51F4-DC31-4AF3-AEB3-2206853D996D}" srcOrd="0" destOrd="0" parTransId="{B08CA68B-BF13-49EC-B04A-FC2DF729407E}" sibTransId="{A1C38D33-1FFC-4927-9ED9-BE80D091613D}"/>
    <dgm:cxn modelId="{8802E422-E478-4E5F-AFE1-2C406F67CE4D}" srcId="{E6EFDB25-4982-45FC-872B-6FCB8CC32284}" destId="{47473CDF-33E9-40DA-B9D3-C14B58D8C360}" srcOrd="1" destOrd="0" parTransId="{683FCBC8-3F0E-4BB1-B2D6-E9A6DBDF0CBC}" sibTransId="{352A368B-19E4-42D2-B613-477C77300E1B}"/>
    <dgm:cxn modelId="{3EF7B59E-69E0-4517-BED8-01E784906848}" srcId="{E6EFDB25-4982-45FC-872B-6FCB8CC32284}" destId="{184D580D-58DF-4570-AC72-A9FA6B59048E}" srcOrd="2" destOrd="0" parTransId="{7B27F899-5A05-45E2-A910-A983EF1FFEFA}" sibTransId="{B90AAF49-9721-424E-8E63-DFBB889FBA90}"/>
    <dgm:cxn modelId="{E1F135C1-34D9-4674-BCFD-6C64025E3D11}" type="presOf" srcId="{E6EFDB25-4982-45FC-872B-6FCB8CC32284}" destId="{95AF4EFD-0A83-46A3-9607-F6C53C285871}" srcOrd="0" destOrd="0" presId="urn:microsoft.com/office/officeart/2005/8/layout/chart3"/>
    <dgm:cxn modelId="{6E349D44-F2A8-434F-8030-47DF58CB2379}" type="presParOf" srcId="{95AF4EFD-0A83-46A3-9607-F6C53C285871}" destId="{8ED5E976-36A4-4B46-BF36-EF920E917124}" srcOrd="0" destOrd="0" presId="urn:microsoft.com/office/officeart/2005/8/layout/chart3"/>
    <dgm:cxn modelId="{8A1122EB-7B09-44D2-B7A6-CD66DD5A5B71}" type="presOf" srcId="{7CBE51F4-DC31-4AF3-AEB3-2206853D996D}" destId="{8ED5E976-36A4-4B46-BF36-EF920E917124}" srcOrd="0" destOrd="0" presId="urn:microsoft.com/office/officeart/2005/8/layout/chart3"/>
    <dgm:cxn modelId="{FBCF9922-5361-4D97-9572-BFA7352C5B3E}" type="presParOf" srcId="{95AF4EFD-0A83-46A3-9607-F6C53C285871}" destId="{C7CAEE87-2B5F-460F-B463-9B476B886BCE}" srcOrd="1" destOrd="0" presId="urn:microsoft.com/office/officeart/2005/8/layout/chart3"/>
    <dgm:cxn modelId="{9EEC0A9B-7463-40FD-ADE9-FB74AA67F84D}" type="presOf" srcId="{7CBE51F4-DC31-4AF3-AEB3-2206853D996D}" destId="{C7CAEE87-2B5F-460F-B463-9B476B886BCE}" srcOrd="1" destOrd="0" presId="urn:microsoft.com/office/officeart/2005/8/layout/chart3"/>
    <dgm:cxn modelId="{ED1AD772-EADC-4FCF-A1E7-C9B54F32621E}" type="presParOf" srcId="{95AF4EFD-0A83-46A3-9607-F6C53C285871}" destId="{F952C03A-9CAE-4AFF-90F9-BD4D2BD2EF55}" srcOrd="2" destOrd="0" presId="urn:microsoft.com/office/officeart/2005/8/layout/chart3"/>
    <dgm:cxn modelId="{534EF07B-CFC0-4782-9460-B26C59EE1C0B}" type="presOf" srcId="{47473CDF-33E9-40DA-B9D3-C14B58D8C360}" destId="{F952C03A-9CAE-4AFF-90F9-BD4D2BD2EF55}" srcOrd="0" destOrd="0" presId="urn:microsoft.com/office/officeart/2005/8/layout/chart3"/>
    <dgm:cxn modelId="{2144A068-334C-4A22-B2DE-9D33209F658A}" type="presParOf" srcId="{95AF4EFD-0A83-46A3-9607-F6C53C285871}" destId="{F4E90382-0B21-4C99-AE2B-8420E2F21793}" srcOrd="3" destOrd="0" presId="urn:microsoft.com/office/officeart/2005/8/layout/chart3"/>
    <dgm:cxn modelId="{95A6F2CD-73DB-432B-82DC-5B9B80801CDD}" type="presOf" srcId="{47473CDF-33E9-40DA-B9D3-C14B58D8C360}" destId="{F4E90382-0B21-4C99-AE2B-8420E2F21793}" srcOrd="1" destOrd="0" presId="urn:microsoft.com/office/officeart/2005/8/layout/chart3"/>
    <dgm:cxn modelId="{2EC9E293-C457-470E-9C74-9904C6866A29}" type="presParOf" srcId="{95AF4EFD-0A83-46A3-9607-F6C53C285871}" destId="{7315B61D-7FC3-4D99-8226-EDA3184F25E2}" srcOrd="4" destOrd="0" presId="urn:microsoft.com/office/officeart/2005/8/layout/chart3"/>
    <dgm:cxn modelId="{0A2192E1-DCF3-47A0-8681-EF09E1A93D5B}" type="presOf" srcId="{184D580D-58DF-4570-AC72-A9FA6B59048E}" destId="{7315B61D-7FC3-4D99-8226-EDA3184F25E2}" srcOrd="0" destOrd="0" presId="urn:microsoft.com/office/officeart/2005/8/layout/chart3"/>
    <dgm:cxn modelId="{F55D6E60-4871-4EC1-800F-DF1C1C13ACE1}" type="presParOf" srcId="{95AF4EFD-0A83-46A3-9607-F6C53C285871}" destId="{30494CFE-93CD-46C2-9B1A-D185B2B9975F}" srcOrd="5" destOrd="0" presId="urn:microsoft.com/office/officeart/2005/8/layout/chart3"/>
    <dgm:cxn modelId="{E8E18843-0181-4D08-A687-860C76FD5472}" type="presOf" srcId="{184D580D-58DF-4570-AC72-A9FA6B59048E}" destId="{30494CFE-93CD-46C2-9B1A-D185B2B9975F}" srcOrd="1" destOrd="0" presId="urn:microsoft.com/office/officeart/2005/8/layout/chart3"/>
  </dgm:cxnLst>
  <dgm:bg/>
  <dgm:whole/>
</dgm:dataModel>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dgm:rule type="primFontSz" val="24"/>
            <dgm:rule type="h" val="110"/>
            <dgm:rule type="primFontSz" val="18"/>
            <dgm:rule type="h" val="INF"/>
            <dgm:rule type="primFontSz" val="5"/>
          </dgm:ruleLst>
        </dgm:layoutNode>
        <dgm:layoutNode name="descendantText" styleLbl="alignAcc1">
          <dgm:varLst>
            <dgm:bulletEnabled val="1"/>
          </dgm:varLst>
          <dgm:choose name="Name4">
            <dgm:if name="Name5" func="var" arg="dir" op="equ" val="norm">
              <dgm:alg type="tx">
                <dgm:param type="stBulletLvl" val="1"/>
                <dgm:param type="txAnchorVertCh" val="mid"/>
              </dgm:alg>
              <dgm:shape rot="90" type="round2SameRect" r:blip="">
                <dgm:adjLst/>
              </dgm:shape>
            </dgm:if>
            <dgm:else name="Name6">
              <dgm:alg type="tx">
                <dgm:param type="stBulletLvl" val="1"/>
                <dgm:param type="txAnchorVertCh" val="mid"/>
              </dgm:alg>
              <dgm:shape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dgm:ruleLst>
        </dgm:layoutNode>
      </dgm:layoutNode>
      <dgm:forEach name="Name10" axis="followSib" ptType="sibTrans" cnt="1">
        <dgm:layoutNode name="sp">
          <dgm:alg type="sp"/>
          <dgm:shape r:blip="">
            <dgm:adjLst/>
          </dgm:shape>
          <dgm:presOf axis="self"/>
          <dgm:constrLst>
            <dgm:constr type="w" val="1"/>
            <dgm:constr type="h" val="37.5"/>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type="ellipse" r:blip="">
                <dgm:adjLst/>
              </dgm:shape>
            </dgm:if>
            <dgm:if name="Name27" axis="ch" ptType="node" func="cnt" op="equ" val="2">
              <dgm:shape type="pie" r:blip="">
                <dgm:adjLst>
                  <dgm:adj idx="1" val="270"/>
                  <dgm:adj idx="2" val="90"/>
                </dgm:adjLst>
              </dgm:shape>
            </dgm:if>
            <dgm:if name="Name28" axis="ch" ptType="node" func="cnt" op="equ" val="3">
              <dgm:shape type="pie" r:blip="">
                <dgm:adjLst>
                  <dgm:adj idx="1" val="270"/>
                  <dgm:adj idx="2" val="30"/>
                </dgm:adjLst>
              </dgm:shape>
            </dgm:if>
            <dgm:if name="Name29" axis="ch" ptType="node" func="cnt" op="equ" val="4">
              <dgm:shape type="pie" r:blip="">
                <dgm:adjLst>
                  <dgm:adj idx="1" val="270"/>
                  <dgm:adj idx="2" val="0"/>
                </dgm:adjLst>
              </dgm:shape>
            </dgm:if>
            <dgm:if name="Name30" axis="ch" ptType="node" func="cnt" op="equ" val="5">
              <dgm:shape type="pie" r:blip="">
                <dgm:adjLst>
                  <dgm:adj idx="1" val="270"/>
                  <dgm:adj idx="2" val="342"/>
                </dgm:adjLst>
              </dgm:shape>
            </dgm:if>
            <dgm:if name="Name31" axis="ch" ptType="node" func="cnt" op="equ" val="6">
              <dgm:shape type="pie" r:blip="">
                <dgm:adjLst>
                  <dgm:adj idx="1" val="270"/>
                  <dgm:adj idx="2" val="330"/>
                </dgm:adjLst>
              </dgm:shape>
            </dgm:if>
            <dgm:else name="Name32">
              <dgm:shape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55"/>
    </dgm:choose>
    <dgm:choose name="Name56">
      <dgm:if name="Name57" axis="ch" ptType="node" func="cnt" op="gte" val="2">
        <dgm:layoutNode name="wedge2">
          <dgm:alg type="sp"/>
          <dgm:choose name="Name58">
            <dgm:if name="Name59" axis="ch" ptType="node" func="cnt" op="equ" val="2">
              <dgm:shape type="pie" r:blip="">
                <dgm:adjLst>
                  <dgm:adj idx="1" val="90"/>
                  <dgm:adj idx="2" val="270"/>
                </dgm:adjLst>
              </dgm:shape>
            </dgm:if>
            <dgm:if name="Name60" axis="ch" ptType="node" func="cnt" op="equ" val="3">
              <dgm:shape type="pie" r:blip="">
                <dgm:adjLst>
                  <dgm:adj idx="1" val="30"/>
                  <dgm:adj idx="2" val="150"/>
                </dgm:adjLst>
              </dgm:shape>
            </dgm:if>
            <dgm:if name="Name61" axis="ch" ptType="node" func="cnt" op="equ" val="4">
              <dgm:shape type="pie" r:blip="">
                <dgm:adjLst>
                  <dgm:adj idx="1" val="0"/>
                  <dgm:adj idx="2" val="90"/>
                </dgm:adjLst>
              </dgm:shape>
            </dgm:if>
            <dgm:if name="Name62" axis="ch" ptType="node" func="cnt" op="equ" val="5">
              <dgm:shape type="pie" r:blip="">
                <dgm:adjLst>
                  <dgm:adj idx="1" val="342"/>
                  <dgm:adj idx="2" val="54"/>
                </dgm:adjLst>
              </dgm:shape>
            </dgm:if>
            <dgm:if name="Name63" axis="ch" ptType="node" func="cnt" op="equ" val="6">
              <dgm:shape type="pie" r:blip="">
                <dgm:adjLst>
                  <dgm:adj idx="1" val="330"/>
                  <dgm:adj idx="2" val="30"/>
                </dgm:adjLst>
              </dgm:shape>
            </dgm:if>
            <dgm:else name="Name64">
              <dgm:shape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85"/>
    </dgm:choose>
    <dgm:choose name="Name86">
      <dgm:if name="Name87" axis="ch" ptType="node" func="cnt" op="gte" val="3">
        <dgm:layoutNode name="wedge3">
          <dgm:alg type="sp"/>
          <dgm:choose name="Name88">
            <dgm:if name="Name89" axis="ch" ptType="node" func="cnt" op="equ" val="3">
              <dgm:shape type="pie" r:blip="">
                <dgm:adjLst>
                  <dgm:adj idx="1" val="150"/>
                  <dgm:adj idx="2" val="270"/>
                </dgm:adjLst>
              </dgm:shape>
            </dgm:if>
            <dgm:if name="Name90" axis="ch" ptType="node" func="cnt" op="equ" val="4">
              <dgm:shape type="pie" r:blip="">
                <dgm:adjLst>
                  <dgm:adj idx="1" val="90"/>
                  <dgm:adj idx="2" val="180"/>
                </dgm:adjLst>
              </dgm:shape>
            </dgm:if>
            <dgm:if name="Name91" axis="ch" ptType="node" func="cnt" op="equ" val="5">
              <dgm:shape type="pie" r:blip="">
                <dgm:adjLst>
                  <dgm:adj idx="1" val="54"/>
                  <dgm:adj idx="2" val="126"/>
                </dgm:adjLst>
              </dgm:shape>
            </dgm:if>
            <dgm:if name="Name92" axis="ch" ptType="node" func="cnt" op="equ" val="6">
              <dgm:shape type="pie" r:blip="">
                <dgm:adjLst>
                  <dgm:adj idx="1" val="30"/>
                  <dgm:adj idx="2" val="90"/>
                </dgm:adjLst>
              </dgm:shape>
            </dgm:if>
            <dgm:else name="Name93">
              <dgm:shape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12"/>
    </dgm:choose>
    <dgm:choose name="Name113">
      <dgm:if name="Name114" axis="ch" ptType="node" func="cnt" op="gte" val="4">
        <dgm:layoutNode name="wedge4">
          <dgm:alg type="sp"/>
          <dgm:choose name="Name115">
            <dgm:if name="Name116" axis="ch" ptType="node" func="cnt" op="equ" val="4">
              <dgm:shape type="pie" r:blip="">
                <dgm:adjLst>
                  <dgm:adj idx="1" val="180"/>
                  <dgm:adj idx="2" val="270"/>
                </dgm:adjLst>
              </dgm:shape>
            </dgm:if>
            <dgm:if name="Name117" axis="ch" ptType="node" func="cnt" op="equ" val="5">
              <dgm:shape type="pie" r:blip="">
                <dgm:adjLst>
                  <dgm:adj idx="1" val="126"/>
                  <dgm:adj idx="2" val="198"/>
                </dgm:adjLst>
              </dgm:shape>
            </dgm:if>
            <dgm:if name="Name118" axis="ch" ptType="node" func="cnt" op="equ" val="6">
              <dgm:shape type="pie" r:blip="">
                <dgm:adjLst>
                  <dgm:adj idx="1" val="90"/>
                  <dgm:adj idx="2" val="150"/>
                </dgm:adjLst>
              </dgm:shape>
            </dgm:if>
            <dgm:else name="Name119">
              <dgm:shape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36"/>
    </dgm:choose>
    <dgm:choose name="Name137">
      <dgm:if name="Name138" axis="ch" ptType="node" func="cnt" op="gte" val="5">
        <dgm:layoutNode name="wedge5">
          <dgm:alg type="sp"/>
          <dgm:choose name="Name139">
            <dgm:if name="Name140" axis="ch" ptType="node" func="cnt" op="equ" val="5">
              <dgm:shape type="pie" r:blip="">
                <dgm:adjLst>
                  <dgm:adj idx="1" val="198"/>
                  <dgm:adj idx="2" val="270"/>
                </dgm:adjLst>
              </dgm:shape>
            </dgm:if>
            <dgm:if name="Name141" axis="ch" ptType="node" func="cnt" op="equ" val="6">
              <dgm:shape type="pie" r:blip="">
                <dgm:adjLst>
                  <dgm:adj idx="1" val="150"/>
                  <dgm:adj idx="2" val="210"/>
                </dgm:adjLst>
              </dgm:shape>
            </dgm:if>
            <dgm:else name="Name142">
              <dgm:shape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57"/>
    </dgm:choose>
    <dgm:choose name="Name158">
      <dgm:if name="Name159" axis="ch" ptType="node" func="cnt" op="gte" val="6">
        <dgm:layoutNode name="wedge6">
          <dgm:alg type="sp"/>
          <dgm:choose name="Name160">
            <dgm:if name="Name161" axis="ch" ptType="node" func="cnt" op="equ" val="6">
              <dgm:shape type="pie" r:blip="">
                <dgm:adjLst>
                  <dgm:adj idx="1" val="210"/>
                  <dgm:adj idx="2" val="270"/>
                </dgm:adjLst>
              </dgm:shape>
            </dgm:if>
            <dgm:else name="Name162">
              <dgm:shape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75"/>
    </dgm:choose>
    <dgm:choose name="Name176">
      <dgm:if name="Name177" axis="ch" ptType="node" func="cnt" op="gte" val="7">
        <dgm:layoutNode name="wedge7">
          <dgm:alg type="sp"/>
          <dgm:shape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84"/>
    </dgm:choose>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type="ellipse" r:blip="">
                <dgm:adjLst/>
              </dgm:shape>
            </dgm:if>
            <dgm:if name="Name27" axis="ch" ptType="node" func="cnt" op="equ" val="2">
              <dgm:shape type="pie" r:blip="">
                <dgm:adjLst>
                  <dgm:adj idx="1" val="270"/>
                  <dgm:adj idx="2" val="90"/>
                </dgm:adjLst>
              </dgm:shape>
            </dgm:if>
            <dgm:if name="Name28" axis="ch" ptType="node" func="cnt" op="equ" val="3">
              <dgm:shape type="pie" r:blip="">
                <dgm:adjLst>
                  <dgm:adj idx="1" val="270"/>
                  <dgm:adj idx="2" val="30"/>
                </dgm:adjLst>
              </dgm:shape>
            </dgm:if>
            <dgm:if name="Name29" axis="ch" ptType="node" func="cnt" op="equ" val="4">
              <dgm:shape type="pie" r:blip="">
                <dgm:adjLst>
                  <dgm:adj idx="1" val="270"/>
                  <dgm:adj idx="2" val="0"/>
                </dgm:adjLst>
              </dgm:shape>
            </dgm:if>
            <dgm:if name="Name30" axis="ch" ptType="node" func="cnt" op="equ" val="5">
              <dgm:shape type="pie" r:blip="">
                <dgm:adjLst>
                  <dgm:adj idx="1" val="270"/>
                  <dgm:adj idx="2" val="342"/>
                </dgm:adjLst>
              </dgm:shape>
            </dgm:if>
            <dgm:if name="Name31" axis="ch" ptType="node" func="cnt" op="equ" val="6">
              <dgm:shape type="pie" r:blip="">
                <dgm:adjLst>
                  <dgm:adj idx="1" val="270"/>
                  <dgm:adj idx="2" val="330"/>
                </dgm:adjLst>
              </dgm:shape>
            </dgm:if>
            <dgm:else name="Name32">
              <dgm:shape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55"/>
    </dgm:choose>
    <dgm:choose name="Name56">
      <dgm:if name="Name57" axis="ch" ptType="node" func="cnt" op="gte" val="2">
        <dgm:layoutNode name="wedge2">
          <dgm:alg type="sp"/>
          <dgm:choose name="Name58">
            <dgm:if name="Name59" axis="ch" ptType="node" func="cnt" op="equ" val="2">
              <dgm:shape type="pie" r:blip="">
                <dgm:adjLst>
                  <dgm:adj idx="1" val="90"/>
                  <dgm:adj idx="2" val="270"/>
                </dgm:adjLst>
              </dgm:shape>
            </dgm:if>
            <dgm:if name="Name60" axis="ch" ptType="node" func="cnt" op="equ" val="3">
              <dgm:shape type="pie" r:blip="">
                <dgm:adjLst>
                  <dgm:adj idx="1" val="30"/>
                  <dgm:adj idx="2" val="150"/>
                </dgm:adjLst>
              </dgm:shape>
            </dgm:if>
            <dgm:if name="Name61" axis="ch" ptType="node" func="cnt" op="equ" val="4">
              <dgm:shape type="pie" r:blip="">
                <dgm:adjLst>
                  <dgm:adj idx="1" val="0"/>
                  <dgm:adj idx="2" val="90"/>
                </dgm:adjLst>
              </dgm:shape>
            </dgm:if>
            <dgm:if name="Name62" axis="ch" ptType="node" func="cnt" op="equ" val="5">
              <dgm:shape type="pie" r:blip="">
                <dgm:adjLst>
                  <dgm:adj idx="1" val="342"/>
                  <dgm:adj idx="2" val="54"/>
                </dgm:adjLst>
              </dgm:shape>
            </dgm:if>
            <dgm:if name="Name63" axis="ch" ptType="node" func="cnt" op="equ" val="6">
              <dgm:shape type="pie" r:blip="">
                <dgm:adjLst>
                  <dgm:adj idx="1" val="330"/>
                  <dgm:adj idx="2" val="30"/>
                </dgm:adjLst>
              </dgm:shape>
            </dgm:if>
            <dgm:else name="Name64">
              <dgm:shape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85"/>
    </dgm:choose>
    <dgm:choose name="Name86">
      <dgm:if name="Name87" axis="ch" ptType="node" func="cnt" op="gte" val="3">
        <dgm:layoutNode name="wedge3">
          <dgm:alg type="sp"/>
          <dgm:choose name="Name88">
            <dgm:if name="Name89" axis="ch" ptType="node" func="cnt" op="equ" val="3">
              <dgm:shape type="pie" r:blip="">
                <dgm:adjLst>
                  <dgm:adj idx="1" val="150"/>
                  <dgm:adj idx="2" val="270"/>
                </dgm:adjLst>
              </dgm:shape>
            </dgm:if>
            <dgm:if name="Name90" axis="ch" ptType="node" func="cnt" op="equ" val="4">
              <dgm:shape type="pie" r:blip="">
                <dgm:adjLst>
                  <dgm:adj idx="1" val="90"/>
                  <dgm:adj idx="2" val="180"/>
                </dgm:adjLst>
              </dgm:shape>
            </dgm:if>
            <dgm:if name="Name91" axis="ch" ptType="node" func="cnt" op="equ" val="5">
              <dgm:shape type="pie" r:blip="">
                <dgm:adjLst>
                  <dgm:adj idx="1" val="54"/>
                  <dgm:adj idx="2" val="126"/>
                </dgm:adjLst>
              </dgm:shape>
            </dgm:if>
            <dgm:if name="Name92" axis="ch" ptType="node" func="cnt" op="equ" val="6">
              <dgm:shape type="pie" r:blip="">
                <dgm:adjLst>
                  <dgm:adj idx="1" val="30"/>
                  <dgm:adj idx="2" val="90"/>
                </dgm:adjLst>
              </dgm:shape>
            </dgm:if>
            <dgm:else name="Name93">
              <dgm:shape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12"/>
    </dgm:choose>
    <dgm:choose name="Name113">
      <dgm:if name="Name114" axis="ch" ptType="node" func="cnt" op="gte" val="4">
        <dgm:layoutNode name="wedge4">
          <dgm:alg type="sp"/>
          <dgm:choose name="Name115">
            <dgm:if name="Name116" axis="ch" ptType="node" func="cnt" op="equ" val="4">
              <dgm:shape type="pie" r:blip="">
                <dgm:adjLst>
                  <dgm:adj idx="1" val="180"/>
                  <dgm:adj idx="2" val="270"/>
                </dgm:adjLst>
              </dgm:shape>
            </dgm:if>
            <dgm:if name="Name117" axis="ch" ptType="node" func="cnt" op="equ" val="5">
              <dgm:shape type="pie" r:blip="">
                <dgm:adjLst>
                  <dgm:adj idx="1" val="126"/>
                  <dgm:adj idx="2" val="198"/>
                </dgm:adjLst>
              </dgm:shape>
            </dgm:if>
            <dgm:if name="Name118" axis="ch" ptType="node" func="cnt" op="equ" val="6">
              <dgm:shape type="pie" r:blip="">
                <dgm:adjLst>
                  <dgm:adj idx="1" val="90"/>
                  <dgm:adj idx="2" val="150"/>
                </dgm:adjLst>
              </dgm:shape>
            </dgm:if>
            <dgm:else name="Name119">
              <dgm:shape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36"/>
    </dgm:choose>
    <dgm:choose name="Name137">
      <dgm:if name="Name138" axis="ch" ptType="node" func="cnt" op="gte" val="5">
        <dgm:layoutNode name="wedge5">
          <dgm:alg type="sp"/>
          <dgm:choose name="Name139">
            <dgm:if name="Name140" axis="ch" ptType="node" func="cnt" op="equ" val="5">
              <dgm:shape type="pie" r:blip="">
                <dgm:adjLst>
                  <dgm:adj idx="1" val="198"/>
                  <dgm:adj idx="2" val="270"/>
                </dgm:adjLst>
              </dgm:shape>
            </dgm:if>
            <dgm:if name="Name141" axis="ch" ptType="node" func="cnt" op="equ" val="6">
              <dgm:shape type="pie" r:blip="">
                <dgm:adjLst>
                  <dgm:adj idx="1" val="150"/>
                  <dgm:adj idx="2" val="210"/>
                </dgm:adjLst>
              </dgm:shape>
            </dgm:if>
            <dgm:else name="Name142">
              <dgm:shape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57"/>
    </dgm:choose>
    <dgm:choose name="Name158">
      <dgm:if name="Name159" axis="ch" ptType="node" func="cnt" op="gte" val="6">
        <dgm:layoutNode name="wedge6">
          <dgm:alg type="sp"/>
          <dgm:choose name="Name160">
            <dgm:if name="Name161" axis="ch" ptType="node" func="cnt" op="equ" val="6">
              <dgm:shape type="pie" r:blip="">
                <dgm:adjLst>
                  <dgm:adj idx="1" val="210"/>
                  <dgm:adj idx="2" val="270"/>
                </dgm:adjLst>
              </dgm:shape>
            </dgm:if>
            <dgm:else name="Name162">
              <dgm:shape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75"/>
    </dgm:choose>
    <dgm:choose name="Name176">
      <dgm:if name="Name177" axis="ch" ptType="node" func="cnt" op="gte" val="7">
        <dgm:layoutNode name="wedge7">
          <dgm:alg type="sp"/>
          <dgm:shape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84"/>
    </dgm:choose>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type="ellipse" r:blip="">
                <dgm:adjLst/>
              </dgm:shape>
            </dgm:if>
            <dgm:if name="Name27" axis="ch" ptType="node" func="cnt" op="equ" val="2">
              <dgm:shape type="pie" r:blip="">
                <dgm:adjLst>
                  <dgm:adj idx="1" val="270"/>
                  <dgm:adj idx="2" val="90"/>
                </dgm:adjLst>
              </dgm:shape>
            </dgm:if>
            <dgm:if name="Name28" axis="ch" ptType="node" func="cnt" op="equ" val="3">
              <dgm:shape type="pie" r:blip="">
                <dgm:adjLst>
                  <dgm:adj idx="1" val="270"/>
                  <dgm:adj idx="2" val="30"/>
                </dgm:adjLst>
              </dgm:shape>
            </dgm:if>
            <dgm:if name="Name29" axis="ch" ptType="node" func="cnt" op="equ" val="4">
              <dgm:shape type="pie" r:blip="">
                <dgm:adjLst>
                  <dgm:adj idx="1" val="270"/>
                  <dgm:adj idx="2" val="0"/>
                </dgm:adjLst>
              </dgm:shape>
            </dgm:if>
            <dgm:if name="Name30" axis="ch" ptType="node" func="cnt" op="equ" val="5">
              <dgm:shape type="pie" r:blip="">
                <dgm:adjLst>
                  <dgm:adj idx="1" val="270"/>
                  <dgm:adj idx="2" val="342"/>
                </dgm:adjLst>
              </dgm:shape>
            </dgm:if>
            <dgm:if name="Name31" axis="ch" ptType="node" func="cnt" op="equ" val="6">
              <dgm:shape type="pie" r:blip="">
                <dgm:adjLst>
                  <dgm:adj idx="1" val="270"/>
                  <dgm:adj idx="2" val="330"/>
                </dgm:adjLst>
              </dgm:shape>
            </dgm:if>
            <dgm:else name="Name32">
              <dgm:shape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55"/>
    </dgm:choose>
    <dgm:choose name="Name56">
      <dgm:if name="Name57" axis="ch" ptType="node" func="cnt" op="gte" val="2">
        <dgm:layoutNode name="wedge2">
          <dgm:alg type="sp"/>
          <dgm:choose name="Name58">
            <dgm:if name="Name59" axis="ch" ptType="node" func="cnt" op="equ" val="2">
              <dgm:shape type="pie" r:blip="">
                <dgm:adjLst>
                  <dgm:adj idx="1" val="90"/>
                  <dgm:adj idx="2" val="270"/>
                </dgm:adjLst>
              </dgm:shape>
            </dgm:if>
            <dgm:if name="Name60" axis="ch" ptType="node" func="cnt" op="equ" val="3">
              <dgm:shape type="pie" r:blip="">
                <dgm:adjLst>
                  <dgm:adj idx="1" val="30"/>
                  <dgm:adj idx="2" val="150"/>
                </dgm:adjLst>
              </dgm:shape>
            </dgm:if>
            <dgm:if name="Name61" axis="ch" ptType="node" func="cnt" op="equ" val="4">
              <dgm:shape type="pie" r:blip="">
                <dgm:adjLst>
                  <dgm:adj idx="1" val="0"/>
                  <dgm:adj idx="2" val="90"/>
                </dgm:adjLst>
              </dgm:shape>
            </dgm:if>
            <dgm:if name="Name62" axis="ch" ptType="node" func="cnt" op="equ" val="5">
              <dgm:shape type="pie" r:blip="">
                <dgm:adjLst>
                  <dgm:adj idx="1" val="342"/>
                  <dgm:adj idx="2" val="54"/>
                </dgm:adjLst>
              </dgm:shape>
            </dgm:if>
            <dgm:if name="Name63" axis="ch" ptType="node" func="cnt" op="equ" val="6">
              <dgm:shape type="pie" r:blip="">
                <dgm:adjLst>
                  <dgm:adj idx="1" val="330"/>
                  <dgm:adj idx="2" val="30"/>
                </dgm:adjLst>
              </dgm:shape>
            </dgm:if>
            <dgm:else name="Name64">
              <dgm:shape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85"/>
    </dgm:choose>
    <dgm:choose name="Name86">
      <dgm:if name="Name87" axis="ch" ptType="node" func="cnt" op="gte" val="3">
        <dgm:layoutNode name="wedge3">
          <dgm:alg type="sp"/>
          <dgm:choose name="Name88">
            <dgm:if name="Name89" axis="ch" ptType="node" func="cnt" op="equ" val="3">
              <dgm:shape type="pie" r:blip="">
                <dgm:adjLst>
                  <dgm:adj idx="1" val="150"/>
                  <dgm:adj idx="2" val="270"/>
                </dgm:adjLst>
              </dgm:shape>
            </dgm:if>
            <dgm:if name="Name90" axis="ch" ptType="node" func="cnt" op="equ" val="4">
              <dgm:shape type="pie" r:blip="">
                <dgm:adjLst>
                  <dgm:adj idx="1" val="90"/>
                  <dgm:adj idx="2" val="180"/>
                </dgm:adjLst>
              </dgm:shape>
            </dgm:if>
            <dgm:if name="Name91" axis="ch" ptType="node" func="cnt" op="equ" val="5">
              <dgm:shape type="pie" r:blip="">
                <dgm:adjLst>
                  <dgm:adj idx="1" val="54"/>
                  <dgm:adj idx="2" val="126"/>
                </dgm:adjLst>
              </dgm:shape>
            </dgm:if>
            <dgm:if name="Name92" axis="ch" ptType="node" func="cnt" op="equ" val="6">
              <dgm:shape type="pie" r:blip="">
                <dgm:adjLst>
                  <dgm:adj idx="1" val="30"/>
                  <dgm:adj idx="2" val="90"/>
                </dgm:adjLst>
              </dgm:shape>
            </dgm:if>
            <dgm:else name="Name93">
              <dgm:shape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12"/>
    </dgm:choose>
    <dgm:choose name="Name113">
      <dgm:if name="Name114" axis="ch" ptType="node" func="cnt" op="gte" val="4">
        <dgm:layoutNode name="wedge4">
          <dgm:alg type="sp"/>
          <dgm:choose name="Name115">
            <dgm:if name="Name116" axis="ch" ptType="node" func="cnt" op="equ" val="4">
              <dgm:shape type="pie" r:blip="">
                <dgm:adjLst>
                  <dgm:adj idx="1" val="180"/>
                  <dgm:adj idx="2" val="270"/>
                </dgm:adjLst>
              </dgm:shape>
            </dgm:if>
            <dgm:if name="Name117" axis="ch" ptType="node" func="cnt" op="equ" val="5">
              <dgm:shape type="pie" r:blip="">
                <dgm:adjLst>
                  <dgm:adj idx="1" val="126"/>
                  <dgm:adj idx="2" val="198"/>
                </dgm:adjLst>
              </dgm:shape>
            </dgm:if>
            <dgm:if name="Name118" axis="ch" ptType="node" func="cnt" op="equ" val="6">
              <dgm:shape type="pie" r:blip="">
                <dgm:adjLst>
                  <dgm:adj idx="1" val="90"/>
                  <dgm:adj idx="2" val="150"/>
                </dgm:adjLst>
              </dgm:shape>
            </dgm:if>
            <dgm:else name="Name119">
              <dgm:shape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36"/>
    </dgm:choose>
    <dgm:choose name="Name137">
      <dgm:if name="Name138" axis="ch" ptType="node" func="cnt" op="gte" val="5">
        <dgm:layoutNode name="wedge5">
          <dgm:alg type="sp"/>
          <dgm:choose name="Name139">
            <dgm:if name="Name140" axis="ch" ptType="node" func="cnt" op="equ" val="5">
              <dgm:shape type="pie" r:blip="">
                <dgm:adjLst>
                  <dgm:adj idx="1" val="198"/>
                  <dgm:adj idx="2" val="270"/>
                </dgm:adjLst>
              </dgm:shape>
            </dgm:if>
            <dgm:if name="Name141" axis="ch" ptType="node" func="cnt" op="equ" val="6">
              <dgm:shape type="pie" r:blip="">
                <dgm:adjLst>
                  <dgm:adj idx="1" val="150"/>
                  <dgm:adj idx="2" val="210"/>
                </dgm:adjLst>
              </dgm:shape>
            </dgm:if>
            <dgm:else name="Name142">
              <dgm:shape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57"/>
    </dgm:choose>
    <dgm:choose name="Name158">
      <dgm:if name="Name159" axis="ch" ptType="node" func="cnt" op="gte" val="6">
        <dgm:layoutNode name="wedge6">
          <dgm:alg type="sp"/>
          <dgm:choose name="Name160">
            <dgm:if name="Name161" axis="ch" ptType="node" func="cnt" op="equ" val="6">
              <dgm:shape type="pie" r:blip="">
                <dgm:adjLst>
                  <dgm:adj idx="1" val="210"/>
                  <dgm:adj idx="2" val="270"/>
                </dgm:adjLst>
              </dgm:shape>
            </dgm:if>
            <dgm:else name="Name162">
              <dgm:shape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75"/>
    </dgm:choose>
    <dgm:choose name="Name176">
      <dgm:if name="Name177" axis="ch" ptType="node" func="cnt" op="gte" val="7">
        <dgm:layoutNode name="wedge7">
          <dgm:alg type="sp"/>
          <dgm:shape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dgm:ruleLst>
        </dgm:layoutNode>
      </dgm:if>
      <dgm:else name="Name184"/>
    </dgm:choos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8914"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defRPr sz="1200" smtClean="0">
                <a:ea typeface="宋体" pitchFamily="2" charset="-122"/>
              </a:defRPr>
            </a:lvl1pPr>
          </a:lstStyle>
          <a:p>
            <a:pPr>
              <a:defRPr/>
            </a:pPr>
            <a:endParaRPr lang="zh-CN" altLang="en-US"/>
          </a:p>
        </p:txBody>
      </p:sp>
      <p:sp>
        <p:nvSpPr>
          <p:cNvPr id="38915"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a:defRPr sz="1200" smtClean="0">
                <a:ea typeface="宋体" pitchFamily="2" charset="-122"/>
              </a:defRPr>
            </a:lvl1pPr>
          </a:lstStyle>
          <a:p>
            <a:pPr>
              <a:defRPr/>
            </a:pPr>
            <a:endParaRPr lang="en-US" altLang="zh-CN"/>
          </a:p>
        </p:txBody>
      </p:sp>
      <p:sp>
        <p:nvSpPr>
          <p:cNvPr id="9220" name="Rectangle 4"/>
          <p:cNvSpPr>
            <a:spLocks noGrp="1" noRot="1" noChangeAspect="1" noChangeArrowheads="1" noTextEdit="1"/>
          </p:cNvSpPr>
          <p:nvPr>
            <p:ph type="sldImg" idx="2"/>
          </p:nvPr>
        </p:nvSpPr>
        <p:spPr bwMode="auto">
          <a:xfrm>
            <a:off x="952500" y="685800"/>
            <a:ext cx="4953000" cy="3429000"/>
          </a:xfrm>
          <a:prstGeom prst="rect">
            <a:avLst/>
          </a:prstGeom>
          <a:noFill/>
          <a:ln w="9525">
            <a:solidFill>
              <a:srgbClr val="000000"/>
            </a:solidFill>
            <a:miter lim="800000"/>
          </a:ln>
        </p:spPr>
      </p:sp>
      <p:sp>
        <p:nvSpPr>
          <p:cNvPr id="38917"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38918"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defRPr sz="1200" smtClean="0">
                <a:ea typeface="宋体" pitchFamily="2" charset="-122"/>
              </a:defRPr>
            </a:lvl1pPr>
          </a:lstStyle>
          <a:p>
            <a:pPr>
              <a:defRPr/>
            </a:pPr>
            <a:endParaRPr lang="en-US" altLang="zh-CN"/>
          </a:p>
        </p:txBody>
      </p:sp>
      <p:sp>
        <p:nvSpPr>
          <p:cNvPr id="38919"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a:defRPr sz="1200" smtClean="0">
                <a:ea typeface="宋体" pitchFamily="2" charset="-122"/>
              </a:defRPr>
            </a:lvl1pPr>
          </a:lstStyle>
          <a:p>
            <a:pPr>
              <a:defRPr/>
            </a:pPr>
            <a:fld id="{5C7243A6-5863-4F28-8856-410D02454D6C}" type="slidenum">
              <a:rPr lang="zh-CN" altLang="en-US"/>
              <a:pPr>
                <a:defRPr/>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242" name="Rectangle 7"/>
          <p:cNvSpPr>
            <a:spLocks noGrp="1" noChangeArrowheads="1"/>
          </p:cNvSpPr>
          <p:nvPr>
            <p:ph type="sldNum" sz="quarter" idx="5"/>
          </p:nvPr>
        </p:nvSpPr>
        <p:spPr>
          <a:noFill/>
        </p:spPr>
        <p:txBody>
          <a:bodyPr/>
          <a:lstStyle/>
          <a:p>
            <a:fld id="{9DEEAC4C-0069-4051-9908-088A3D6E42A3}" type="slidenum">
              <a:rPr lang="zh-CN" altLang="en-US">
                <a:ea typeface="宋体" charset="-122"/>
              </a:rPr>
              <a:t>2</a:t>
            </a:fld>
            <a:endParaRPr lang="en-US" altLang="zh-CN">
              <a:ea typeface="宋体" charset="-122"/>
            </a:endParaRPr>
          </a:p>
        </p:txBody>
      </p:sp>
      <p:sp>
        <p:nvSpPr>
          <p:cNvPr id="10243" name="Rectangle 2"/>
          <p:cNvSpPr>
            <a:spLocks noGrp="1" noRot="1" noChangeAspect="1" noChangeArrowheads="1" noTextEdit="1"/>
          </p:cNvSpPr>
          <p:nvPr>
            <p:ph type="sldImg"/>
          </p:nvPr>
        </p:nvSpPr>
        <p:spPr/>
      </p:sp>
      <p:sp>
        <p:nvSpPr>
          <p:cNvPr id="10244" name="Rectangle 3"/>
          <p:cNvSpPr>
            <a:spLocks noGrp="1" noChangeArrowheads="1"/>
          </p:cNvSpPr>
          <p:nvPr>
            <p:ph type="body" idx="1"/>
          </p:nvPr>
        </p:nvSpPr>
        <p:spPr>
          <a:noFill/>
        </p:spPr>
        <p:txBody>
          <a:bodyPr/>
          <a:lstStyle/>
          <a:p>
            <a:pPr eaLnBrk="1" hangingPunct="1"/>
            <a:endParaRPr lang="zh-CN" altLang="en-US" smtClean="0">
              <a:ea typeface="宋体"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05F345-A170-4BB3-9C54-61914D817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5DD5D8-CD87-4749-95B6-66756FE24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FCB874-8ED6-438E-BC26-B6BF8957E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A310A8-565C-485B-94B0-8D693FD6E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0BAE8A-6D34-4992-AA22-19EDECACDF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CD38B3-6633-40D7-B44C-593BE60BA8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6C97BA-A40F-4D2E-AC09-978BAD98E4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304241-556A-4685-92A4-332374C2CF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5AE02-0B98-40E9-BA8A-661A0B9270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0B724-4E3F-42E5-971C-C52D9CE3C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1CDC58-F885-4D72-98C8-1EBC442E2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357915" y="1600835"/>
            <a:ext cx="6428171" cy="1633855"/>
          </a:xfrm>
        </p:spPr>
        <p:txBody>
          <a:bodyPr lIns="90000" tIns="46800" rIns="90000" bIns="46800" anchor="b" anchorCtr="0">
            <a:normAutofit/>
          </a:bodyPr>
          <a:lstStyle>
            <a:lvl1pPr algn="ctr">
              <a:defRPr sz="4500" u="none" strike="noStrike" kern="1200" cap="none" spc="600" normalizeH="0" baseline="0">
                <a:solidFill>
                  <a:schemeClr val="accent1"/>
                </a:solidFill>
                <a:uFillTx/>
                <a:latin typeface="Arial" pitchFamily="34" charset="0"/>
                <a:ea typeface="汉仪旗黑-85S"/>
              </a:defRPr>
            </a:lvl1pPr>
          </a:lstStyle>
          <a:p>
            <a:pPr fontAlgn="auto"/>
            <a:r>
              <a:rPr lang="zh-CN" altLang="en-US" strike="noStrike" noProof="1"/>
              <a:t>单击此处编辑标题</a:t>
            </a:r>
          </a:p>
        </p:txBody>
      </p:sp>
      <p:sp>
        <p:nvSpPr>
          <p:cNvPr id="3" name="副标题 2"/>
          <p:cNvSpPr>
            <a:spLocks noGrp="1"/>
          </p:cNvSpPr>
          <p:nvPr>
            <p:ph type="subTitle" idx="1" hasCustomPrompt="1"/>
          </p:nvPr>
        </p:nvSpPr>
        <p:spPr>
          <a:xfrm>
            <a:off x="2197172" y="3329674"/>
            <a:ext cx="5004450" cy="614797"/>
          </a:xfrm>
        </p:spPr>
        <p:txBody>
          <a:bodyPr lIns="90000" tIns="46800" rIns="90000" bIns="46800">
            <a:normAutofit/>
          </a:bodyPr>
          <a:lstStyle>
            <a:lvl1pPr marL="0" indent="0" algn="ctr" eaLnBrk="1" fontAlgn="auto" latinLnBrk="0" hangingPunct="1">
              <a:lnSpc>
                <a:spcPct val="100000"/>
              </a:lnSpc>
              <a:buNone/>
              <a:defRPr sz="1350" u="none" strike="noStrike" kern="1200" cap="none" spc="200" normalizeH="0" baseline="0">
                <a:solidFill>
                  <a:schemeClr val="tx1">
                    <a:lumMod val="85000"/>
                    <a:lumOff val="15000"/>
                  </a:schemeClr>
                </a:solidFill>
                <a:uFillTx/>
                <a:latin typeface="Arial"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auto"/>
            <a:r>
              <a:rPr lang="zh-CN" altLang="en-US" sz="1350" strike="noStrike" noProof="1"/>
              <a:t>单击此处编辑副标题</a:t>
            </a:r>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4" name="Picture 7"/>
          <p:cNvPicPr>
            <a:picLocks noChangeAspect="1" noChangeArrowheads="1"/>
          </p:cNvPicPr>
          <p:nvPr/>
        </p:nvPicPr>
        <p:blipFill>
          <a:blip r:embed="rId1"/>
          <a:stretch>
            <a:fillRect/>
          </a:stretch>
        </p:blipFill>
        <p:spPr bwMode="auto">
          <a:xfrm>
            <a:off x="0" y="0"/>
            <a:ext cx="9906000" cy="6858000"/>
          </a:xfrm>
          <a:prstGeom prst="rect">
            <a:avLst/>
          </a:prstGeom>
          <a:noFill/>
          <a:ln w="9525">
            <a:noFill/>
            <a:miter lim="800000"/>
          </a:ln>
        </p:spPr>
      </p:pic>
      <p:sp>
        <p:nvSpPr>
          <p:cNvPr id="3074" name="Rectangle 2"/>
          <p:cNvSpPr>
            <a:spLocks noGrp="1" noChangeArrowheads="1"/>
          </p:cNvSpPr>
          <p:nvPr>
            <p:ph type="ctrTitle"/>
          </p:nvPr>
        </p:nvSpPr>
        <p:spPr>
          <a:xfrm>
            <a:off x="1485900" y="1143001"/>
            <a:ext cx="8089900" cy="1470025"/>
          </a:xfrm>
        </p:spPr>
        <p:txBody>
          <a:bodyPr anchor="b"/>
          <a:lstStyle>
            <a:lvl1pPr algn="r">
              <a:defRPr/>
            </a:lvl1pPr>
          </a:lstStyle>
          <a:p>
            <a:r>
              <a:rPr lang="zh-CN" altLang="en-US" smtClean="0"/>
              <a:t>单击此处编辑母版标题样式</a:t>
            </a:r>
            <a:endParaRPr lang="en-US" altLang="zh-CN"/>
          </a:p>
        </p:txBody>
      </p:sp>
      <p:sp>
        <p:nvSpPr>
          <p:cNvPr id="3075" name="Rectangle 3"/>
          <p:cNvSpPr>
            <a:spLocks noGrp="1" noChangeArrowheads="1"/>
          </p:cNvSpPr>
          <p:nvPr>
            <p:ph type="subTitle" idx="1"/>
          </p:nvPr>
        </p:nvSpPr>
        <p:spPr>
          <a:xfrm>
            <a:off x="2559050" y="3048000"/>
            <a:ext cx="6934200" cy="1752600"/>
          </a:xfrm>
        </p:spPr>
        <p:txBody>
          <a:bodyPr/>
          <a:lstStyle>
            <a:lvl1pPr marL="0" indent="0" algn="r">
              <a:buFontTx/>
              <a:buNone/>
              <a:defRPr/>
            </a:lvl1pPr>
          </a:lstStyle>
          <a:p>
            <a:r>
              <a:rPr lang="zh-CN" altLang="en-US" smtClean="0"/>
              <a:t>单击此处编辑母版副标题样式</a:t>
            </a:r>
            <a:endParaRPr lang="en-US" altLang="zh-CN"/>
          </a:p>
        </p:txBody>
      </p:sp>
      <p:sp>
        <p:nvSpPr>
          <p:cNvPr id="5" name="Rectangle 8"/>
          <p:cNvSpPr>
            <a:spLocks noGrp="1" noChangeArrowheads="1"/>
          </p:cNvSpPr>
          <p:nvPr>
            <p:ph type="dt" sz="half" idx="10"/>
          </p:nvPr>
        </p:nvSpPr>
        <p:spPr>
          <a:xfrm>
            <a:off x="1568450" y="6245225"/>
            <a:ext cx="2304430" cy="476250"/>
          </a:xfrm>
        </p:spPr>
        <p:txBody>
          <a:bodyPr/>
          <a:lstStyle>
            <a:lvl1pPr>
              <a:defRPr sz="1600"/>
            </a:lvl1pPr>
          </a:lstStyle>
          <a:p>
            <a:pPr>
              <a:defRPr/>
            </a:pPr>
            <a:r>
              <a:rPr lang="zh-CN" altLang="en-US" smtClean="0"/>
              <a:t>环境学院环境科学专业</a:t>
            </a:r>
            <a:endParaRPr lang="en-US" altLang="zh-CN"/>
          </a:p>
        </p:txBody>
      </p:sp>
      <p:sp>
        <p:nvSpPr>
          <p:cNvPr id="6" name="Rectangle 9"/>
          <p:cNvSpPr>
            <a:spLocks noGrp="1" noChangeArrowheads="1"/>
          </p:cNvSpPr>
          <p:nvPr>
            <p:ph type="ftr" sz="quarter" idx="11"/>
          </p:nvPr>
        </p:nvSpPr>
        <p:spPr>
          <a:xfrm>
            <a:off x="4088904" y="6237312"/>
            <a:ext cx="2811884" cy="476250"/>
          </a:xfrm>
        </p:spPr>
        <p:txBody>
          <a:bodyPr/>
          <a:lstStyle>
            <a:lvl1pPr>
              <a:defRPr sz="1600"/>
            </a:lvl1pPr>
          </a:lstStyle>
          <a:p>
            <a:pPr algn="l">
              <a:defRPr/>
            </a:pPr>
            <a:r>
              <a:rPr lang="zh-CN" altLang="en-US" smtClean="0"/>
              <a:t>杨烨    </a:t>
            </a:r>
            <a:r>
              <a:rPr lang="en-US" altLang="zh-CN" smtClean="0"/>
              <a:t>2009101402</a:t>
            </a:r>
            <a:endParaRPr lang="en-US" altLang="zh-CN"/>
          </a:p>
        </p:txBody>
      </p:sp>
      <p:sp>
        <p:nvSpPr>
          <p:cNvPr id="7" name="Rectangle 10"/>
          <p:cNvSpPr>
            <a:spLocks noGrp="1" noChangeArrowheads="1"/>
          </p:cNvSpPr>
          <p:nvPr>
            <p:ph type="sldNum" sz="quarter" idx="12"/>
          </p:nvPr>
        </p:nvSpPr>
        <p:spPr/>
        <p:txBody>
          <a:bodyPr/>
          <a:lstStyle>
            <a:lvl1pPr>
              <a:defRPr smtClean="0"/>
            </a:lvl1pPr>
          </a:lstStyle>
          <a:p>
            <a:pPr>
              <a:defRPr/>
            </a:pPr>
            <a:fld id="{A9D69960-1E9B-49E5-84F1-F75F80463D5F}" type="slidenum">
              <a:rPr lang="zh-CN" altLang="en-US"/>
              <a:pPr>
                <a:defRPr/>
              </a:pPr>
              <a:t>‹#›</a:t>
            </a:fld>
            <a:endParaRPr lang="en-US" altLang="zh-CN"/>
          </a:p>
        </p:txBody>
      </p:sp>
    </p:spTree>
  </p:cSld>
  <p:clrMapOvr>
    <a:masterClrMapping/>
  </p:clrMapOvr>
  <p:transition>
    <p:pull dir="d"/>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DEF3D44F-B60D-4B82-B3F3-3697CFE7338F}" type="slidenum">
              <a:rPr lang="zh-CN" altLang="en-US"/>
              <a:pPr>
                <a:defRPr/>
              </a:pPr>
              <a:t>‹#›</a:t>
            </a:fld>
            <a:endParaRPr lang="en-US" altLang="zh-CN"/>
          </a:p>
        </p:txBody>
      </p:sp>
    </p:spTree>
  </p:cSld>
  <p:clrMapOvr>
    <a:masterClrMapping/>
  </p:clrMapOvr>
  <p:transition>
    <p:pull dir="d"/>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82506" y="4406901"/>
            <a:ext cx="84201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82506"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9DE89B6D-4611-4F1D-B814-3489B2B4AA09}" type="slidenum">
              <a:rPr lang="zh-CN" altLang="en-US"/>
              <a:pPr>
                <a:defRPr/>
              </a:pPr>
              <a:t>‹#›</a:t>
            </a:fld>
            <a:endParaRPr lang="en-US" altLang="zh-CN"/>
          </a:p>
        </p:txBody>
      </p:sp>
    </p:spTree>
  </p:cSld>
  <p:clrMapOvr>
    <a:masterClrMapping/>
  </p:clrMapOvr>
  <p:transition>
    <p:pull dir="d"/>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568450" y="1600201"/>
            <a:ext cx="383857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572125" y="1600201"/>
            <a:ext cx="383857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pPr>
              <a:defRPr/>
            </a:pPr>
            <a:fld id="{12672D6A-FCD5-498E-BE2B-E70C5B3E0E81}" type="slidenum">
              <a:rPr lang="zh-CN" altLang="en-US"/>
              <a:pPr>
                <a:defRPr/>
              </a:pPr>
              <a:t>‹#›</a:t>
            </a:fld>
            <a:endParaRPr lang="en-US" altLang="zh-CN"/>
          </a:p>
        </p:txBody>
      </p:sp>
    </p:spTree>
  </p:cSld>
  <p:clrMapOvr>
    <a:masterClrMapping/>
  </p:clrMapOvr>
  <p:transition>
    <p:pull dir="d"/>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95300" y="274638"/>
            <a:ext cx="89154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pPr>
              <a:defRPr/>
            </a:pPr>
            <a:fld id="{C7BFC606-0043-4E81-8F69-B6CE4F898A17}" type="slidenum">
              <a:rPr lang="zh-CN" altLang="en-US"/>
              <a:pPr>
                <a:defRPr/>
              </a:pPr>
              <a:t>‹#›</a:t>
            </a:fld>
            <a:endParaRPr lang="en-US" altLang="zh-CN"/>
          </a:p>
        </p:txBody>
      </p:sp>
    </p:spTree>
  </p:cSld>
  <p:clrMapOvr>
    <a:masterClrMapping/>
  </p:clrMapOvr>
  <p:transition>
    <p:pull dir="d"/>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pPr>
              <a:defRPr/>
            </a:pPr>
            <a:fld id="{B022D7C0-2CD6-4E83-BD50-BC0BDC1D4CB4}" type="slidenum">
              <a:rPr lang="zh-CN" altLang="en-US"/>
              <a:pPr>
                <a:defRPr/>
              </a:pPr>
              <a:t>‹#›</a:t>
            </a:fld>
            <a:endParaRPr lang="en-US" altLang="zh-CN"/>
          </a:p>
        </p:txBody>
      </p:sp>
    </p:spTree>
  </p:cSld>
  <p:clrMapOvr>
    <a:masterClrMapping/>
  </p:clrMapOvr>
  <p:transition>
    <p:pull dir="d"/>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pPr>
              <a:defRPr/>
            </a:pPr>
            <a:fld id="{690695AB-A3ED-435A-B369-05C7FBA91BA7}" type="slidenum">
              <a:rPr lang="zh-CN" altLang="en-US"/>
              <a:pPr>
                <a:defRPr/>
              </a:pPr>
              <a:t>‹#›</a:t>
            </a:fld>
            <a:endParaRPr lang="en-US" altLang="zh-CN"/>
          </a:p>
        </p:txBody>
      </p:sp>
    </p:spTree>
  </p:cSld>
  <p:clrMapOvr>
    <a:masterClrMapping/>
  </p:clrMapOvr>
  <p:transition>
    <p:pull dir="d"/>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95300" y="273050"/>
            <a:ext cx="3259006"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pPr>
              <a:defRPr/>
            </a:pPr>
            <a:fld id="{1C4E1D9D-D388-4B70-AA17-2782DB6B6536}" type="slidenum">
              <a:rPr lang="zh-CN" altLang="en-US"/>
              <a:pPr>
                <a:defRPr/>
              </a:pPr>
              <a:t>‹#›</a:t>
            </a:fld>
            <a:endParaRPr lang="en-US" altLang="zh-CN"/>
          </a:p>
        </p:txBody>
      </p:sp>
    </p:spTree>
  </p:cSld>
  <p:clrMapOvr>
    <a:masterClrMapping/>
  </p:clrMapOvr>
  <p:transition>
    <p:pull dir="d"/>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941645" y="4800600"/>
            <a:ext cx="59436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pPr>
              <a:defRPr/>
            </a:pPr>
            <a:fld id="{4A4D8C26-2553-47E2-A6BE-B4754A4F9D69}" type="slidenum">
              <a:rPr lang="zh-CN" altLang="en-US"/>
              <a:pPr>
                <a:defRPr/>
              </a:pPr>
              <a:t>‹#›</a:t>
            </a:fld>
            <a:endParaRPr lang="en-US" altLang="zh-CN"/>
          </a:p>
        </p:txBody>
      </p:sp>
    </p:spTree>
  </p:cSld>
  <p:clrMapOvr>
    <a:masterClrMapping/>
  </p:clrMapOvr>
  <p:transition>
    <p:pull dir="d"/>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6CA5A34F-702F-4B24-A5C5-1BAE6B4764CB}" type="slidenum">
              <a:rPr lang="zh-CN" altLang="en-US"/>
              <a:pPr>
                <a:defRPr/>
              </a:pPr>
              <a:t>‹#›</a:t>
            </a:fld>
            <a:endParaRPr lang="en-US" altLang="zh-CN"/>
          </a:p>
        </p:txBody>
      </p:sp>
    </p:spTree>
  </p:cSld>
  <p:clrMapOvr>
    <a:masterClrMapping/>
  </p:clrMapOvr>
  <p:transition>
    <p:pull dir="d"/>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429500" y="274639"/>
            <a:ext cx="19812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485900" y="274639"/>
            <a:ext cx="57785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pPr>
              <a:defRPr/>
            </a:pPr>
            <a:fld id="{1D660C3A-4B13-4852-AC28-F1D6AC695D16}" type="slidenum">
              <a:rPr lang="zh-CN" altLang="en-US"/>
              <a:pPr>
                <a:defRPr/>
              </a:pPr>
              <a:t>‹#›</a:t>
            </a:fld>
            <a:endParaRPr lang="en-US" altLang="zh-CN"/>
          </a:p>
        </p:txBody>
      </p:sp>
    </p:spTree>
  </p:cSld>
  <p:clrMapOvr>
    <a:masterClrMapping/>
  </p:clrMapOvr>
  <p:transition>
    <p:pull dir="d"/>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heme" Target="../theme/theme2.xml" /><Relationship Id="rId2" Type="http://schemas.openxmlformats.org/officeDocument/2006/relationships/tags" Target="../tags/tag1.xml" /><Relationship Id="rId3" Type="http://schemas.openxmlformats.org/officeDocument/2006/relationships/image" Target="../media/image1.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image" Target="../media/image2.png"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Layout" Target="../slideLayouts/slideLayout22.xml" /><Relationship Id="rId11" Type="http://schemas.openxmlformats.org/officeDocument/2006/relationships/slideLayout" Target="../slideLayouts/slideLayout23.xml" /><Relationship Id="rId12" Type="http://schemas.openxmlformats.org/officeDocument/2006/relationships/image" Target="../media/image4.jpeg" /><Relationship Id="rId13" Type="http://schemas.openxmlformats.org/officeDocument/2006/relationships/theme" Target="../theme/theme3.xml" /><Relationship Id="rId2" Type="http://schemas.openxmlformats.org/officeDocument/2006/relationships/slideLayout" Target="../slideLayouts/slideLayout14.xml" /><Relationship Id="rId3" Type="http://schemas.openxmlformats.org/officeDocument/2006/relationships/slideLayout" Target="../slideLayouts/slideLayout15.xml" /><Relationship Id="rId4" Type="http://schemas.openxmlformats.org/officeDocument/2006/relationships/slideLayout" Target="../slideLayouts/slideLayout16.xml" /><Relationship Id="rId5" Type="http://schemas.openxmlformats.org/officeDocument/2006/relationships/slideLayout" Target="../slideLayouts/slideLayout17.xml" /><Relationship Id="rId6" Type="http://schemas.openxmlformats.org/officeDocument/2006/relationships/slideLayout" Target="../slideLayouts/slideLayout18.xml" /><Relationship Id="rId7" Type="http://schemas.openxmlformats.org/officeDocument/2006/relationships/slideLayout" Target="../slideLayouts/slideLayout19.xml" /><Relationship Id="rId8" Type="http://schemas.openxmlformats.org/officeDocument/2006/relationships/slideLayout" Target="../slideLayouts/slideLayout20.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p:bgPr>
    </p:bg>
    <p:spTree>
      <p:nvGrpSpPr>
        <p:cNvPr id="1" name=""/>
        <p:cNvGrpSpPr/>
        <p:nvPr/>
      </p:nvGrpSpPr>
      <p:grpSpPr/>
      <p:sp>
        <p:nvSpPr>
          <p:cNvPr id="2050" name="KSO_TEMPLATE" hidden="1"/>
          <p:cNvSpPr/>
          <p:nvPr>
            <p:custDataLst>
              <p:tags r:id="rId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lgn="l" eaLnBrk="1" hangingPunct="1">
              <a:defRPr lang="zh-CN" altLang="en-US">
                <a:latin typeface="Arial"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itchFamily="2" charset="-122"/>
                <a:cs typeface="Arial"/>
              </a:defRPr>
            </a:lvl5pPr>
            <a:lvl6pPr marL="0" algn="l" defTabSz="914400" rtl="0" eaLnBrk="1" latinLnBrk="1" hangingPunct="1">
              <a:defRPr lang="zh-CN" altLang="en-US" kern="1200">
                <a:solidFill>
                  <a:schemeClr val="phClr"/>
                </a:solidFill>
                <a:latin typeface="Arial" pitchFamily="34" charset="0"/>
                <a:ea typeface="宋体" pitchFamily="2" charset="-122"/>
                <a:cs typeface="Arial"/>
              </a:defRPr>
            </a:lvl6pPr>
            <a:lvl7pPr marL="0" algn="l" defTabSz="914400" rtl="0" eaLnBrk="1" latinLnBrk="1" hangingPunct="1">
              <a:defRPr lang="zh-CN" altLang="en-US" kern="1200">
                <a:solidFill>
                  <a:schemeClr val="phClr"/>
                </a:solidFill>
                <a:latin typeface="Arial" pitchFamily="34" charset="0"/>
                <a:ea typeface="宋体" pitchFamily="2" charset="-122"/>
                <a:cs typeface="Arial"/>
              </a:defRPr>
            </a:lvl7pPr>
            <a:lvl8pPr marL="0" algn="l" defTabSz="914400" rtl="0" eaLnBrk="1" latinLnBrk="1" hangingPunct="1">
              <a:defRPr lang="zh-CN" altLang="en-US" kern="1200">
                <a:solidFill>
                  <a:schemeClr val="phClr"/>
                </a:solidFill>
                <a:latin typeface="Arial" pitchFamily="34" charset="0"/>
                <a:ea typeface="宋体" pitchFamily="2" charset="-122"/>
                <a:cs typeface="Arial"/>
              </a:defRPr>
            </a:lvl8pPr>
            <a:lvl9pPr marL="3657600" algn="l" defTabSz="914400" rtl="0" eaLnBrk="1" latinLnBrk="0" hangingPunct="1">
              <a:defRPr kern="1200">
                <a:solidFill>
                  <a:schemeClr val="tx1"/>
                </a:solidFill>
                <a:latin typeface="Arial"/>
                <a:ea typeface="宋体" charset="-122"/>
                <a:cs typeface="+mn-cs"/>
              </a:defRPr>
            </a:lvl9pPr>
          </a:lstStyle>
          <a:p>
            <a:pPr lvl="0" algn="ctr"/>
            <a:endParaRPr lang="zh-CN" altLang="en-US" sz="100">
              <a:solidFill>
                <a:srgbClr val="FFFFFF"/>
              </a:solidFill>
              <a:latin typeface="微软雅黑" charset="-122"/>
              <a:ea typeface="微软雅黑"/>
            </a:endParaRPr>
          </a:p>
        </p:txBody>
      </p:sp>
      <p:pic>
        <p:nvPicPr>
          <p:cNvPr id="2051" name="图片 6"/>
          <p:cNvPicPr/>
          <p:nvPr>
            <p:custDataLst>
              <p:tags r:id="rId4"/>
            </p:custDataLst>
          </p:nvPr>
        </p:nvPicPr>
        <p:blipFill>
          <a:blip r:embed="rId3"/>
          <a:stretch>
            <a:fillRect/>
          </a:stretch>
        </p:blipFill>
        <p:spPr>
          <a:xfrm>
            <a:off x="0" y="0"/>
            <a:ext cx="2698750" cy="3429000"/>
          </a:xfrm>
          <a:prstGeom prst="rect">
            <a:avLst/>
          </a:prstGeom>
          <a:noFill/>
          <a:ln>
            <a:noFill/>
            <a:miter lim="800000"/>
          </a:ln>
        </p:spPr>
      </p:pic>
      <p:pic>
        <p:nvPicPr>
          <p:cNvPr id="2052" name="图片 7"/>
          <p:cNvPicPr/>
          <p:nvPr>
            <p:custDataLst>
              <p:tags r:id="rId5"/>
            </p:custDataLst>
          </p:nvPr>
        </p:nvPicPr>
        <p:blipFill>
          <a:blip r:embed="rId3"/>
          <a:stretch>
            <a:fillRect/>
          </a:stretch>
        </p:blipFill>
        <p:spPr>
          <a:xfrm rot="10800000">
            <a:off x="6445250" y="3429000"/>
            <a:ext cx="2698750" cy="3429000"/>
          </a:xfrm>
          <a:prstGeom prst="rect">
            <a:avLst/>
          </a:prstGeom>
          <a:noFill/>
          <a:ln>
            <a:noFill/>
            <a:miter lim="800000"/>
          </a:ln>
        </p:spPr>
      </p:pic>
      <p:pic>
        <p:nvPicPr>
          <p:cNvPr id="2053" name="图片 8"/>
          <p:cNvPicPr/>
          <p:nvPr>
            <p:custDataLst>
              <p:tags r:id="rId7"/>
            </p:custDataLst>
          </p:nvPr>
        </p:nvPicPr>
        <p:blipFill>
          <a:blip r:embed="rId6"/>
          <a:stretch>
            <a:fillRect/>
          </a:stretch>
        </p:blipFill>
        <p:spPr>
          <a:xfrm>
            <a:off x="3863975" y="4556125"/>
            <a:ext cx="1409700" cy="1512888"/>
          </a:xfrm>
          <a:prstGeom prst="rect">
            <a:avLst/>
          </a:prstGeom>
          <a:noFill/>
          <a:ln>
            <a:noFill/>
            <a:miter lim="800000"/>
          </a:ln>
        </p:spPr>
      </p:pic>
      <p:cxnSp>
        <p:nvCxnSpPr>
          <p:cNvPr id="2054" name="直接连接符 9"/>
          <p:cNvCxnSpPr/>
          <p:nvPr>
            <p:custDataLst>
              <p:tags r:id="rId8"/>
            </p:custDataLst>
          </p:nvPr>
        </p:nvCxnSpPr>
        <p:spPr>
          <a:xfrm>
            <a:off x="4438650" y="3297238"/>
            <a:ext cx="26035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55" name="标题占位符 1"/>
          <p:cNvSpPr/>
          <p:nvPr>
            <p:ph type="title" idx="4294967295"/>
            <p:custDataLst>
              <p:tags r:id="rId9"/>
            </p:custDataLst>
          </p:nvPr>
        </p:nvSpPr>
        <p:spPr>
          <a:xfrm>
            <a:off x="501650" y="442912"/>
            <a:ext cx="8140700" cy="442912"/>
          </a:xfrm>
          <a:prstGeom prst="rect">
            <a:avLst/>
          </a:prstGeom>
          <a:noFill/>
          <a:ln>
            <a:noFill/>
            <a:miter lim="800000"/>
          </a:ln>
        </p:spPr>
        <p:txBody>
          <a:bodyPr vert="horz" lIns="101600" tIns="38100" rIns="76200" bIns="38100" anchor="t" anchorCtr="0"/>
          <a:lstStyle>
            <a:lvl1pPr marL="0" indent="0" algn="l" defTabSz="685800" rtl="0" eaLnBrk="1" fontAlgn="base" hangingPunct="1">
              <a:lnSpc>
                <a:spcPct val="100000"/>
              </a:lnSpc>
              <a:spcBef>
                <a:spcPct val="0"/>
              </a:spcBef>
              <a:spcAft>
                <a:spcPct val="0"/>
              </a:spcAft>
              <a:buClrTx/>
              <a:buSzTx/>
              <a:buFontTx/>
              <a:buNone/>
              <a:defRPr lang="zh-CN" altLang="en-US" sz="1800" b="1" u="none">
                <a:solidFill>
                  <a:srgbClr val="404040"/>
                </a:solidFill>
                <a:latin typeface="Arial" pitchFamily="34" charset="0"/>
                <a:ea typeface="微软雅黑"/>
              </a:defRPr>
            </a:lvl1pPr>
          </a:lstStyle>
          <a:p>
            <a:pPr lvl="0"/>
            <a:r>
              <a:t>单击此处编辑母版标题样式</a:t>
            </a:r>
          </a:p>
        </p:txBody>
      </p:sp>
      <p:sp>
        <p:nvSpPr>
          <p:cNvPr id="2056" name="文本占位符 2"/>
          <p:cNvSpPr/>
          <p:nvPr>
            <p:ph type="body"/>
            <p:custDataLst>
              <p:tags r:id="rId10"/>
            </p:custDataLst>
          </p:nvPr>
        </p:nvSpPr>
        <p:spPr>
          <a:xfrm>
            <a:off x="501650" y="952500"/>
            <a:ext cx="8140700" cy="5389562"/>
          </a:xfrm>
          <a:prstGeom prst="rect">
            <a:avLst/>
          </a:prstGeom>
          <a:noFill/>
          <a:ln>
            <a:noFill/>
            <a:miter lim="800000"/>
          </a:ln>
        </p:spPr>
        <p:txBody>
          <a:bodyPr vert="horz" lIns="101600" tIns="0" rIns="82550" bIns="0" anchor="t" anchorCtr="0"/>
          <a:lstStyle>
            <a:lvl1pPr marL="171450" indent="-171450" algn="l" defTabSz="685800" rtl="0" eaLnBrk="1" fontAlgn="base" hangingPunct="1">
              <a:lnSpc>
                <a:spcPct val="130000"/>
              </a:lnSpc>
              <a:spcBef>
                <a:spcPct val="0"/>
              </a:spcBef>
              <a:spcAft>
                <a:spcPts val="1000"/>
              </a:spcAft>
              <a:buClrTx/>
              <a:buSzTx/>
              <a:buFont typeface="Arial" pitchFamily="34" charset="0"/>
              <a:buChar char="•"/>
              <a:defRPr lang="zh-CN" altLang="en-US" sz="1200" u="none" baseline="0">
                <a:solidFill>
                  <a:srgbClr val="404040"/>
                </a:solidFill>
                <a:latin typeface="Arial" pitchFamily="34" charset="0"/>
                <a:ea typeface="微软雅黑"/>
              </a:defRPr>
            </a:lvl1pPr>
            <a:lvl2pPr marL="514350" indent="-171450" algn="l" rtl="0" eaLnBrk="1" fontAlgn="base" hangingPunct="1">
              <a:lnSpc>
                <a:spcPct val="130000"/>
              </a:lnSpc>
              <a:spcBef>
                <a:spcPct val="0"/>
              </a:spcBef>
              <a:spcAft>
                <a:spcPts val="1000"/>
              </a:spcAft>
              <a:buClrTx/>
              <a:buSzTx/>
              <a:buFont typeface="Arial" pitchFamily="34" charset="0"/>
              <a:buChar char="•"/>
              <a:defRPr lang="zh-CN" altLang="en-US" sz="1200" u="none" baseline="0">
                <a:solidFill>
                  <a:srgbClr val="404040"/>
                </a:solidFill>
                <a:latin typeface="Arial" pitchFamily="34" charset="0"/>
                <a:ea typeface="微软雅黑"/>
              </a:defRPr>
            </a:lvl2pPr>
            <a:lvl3pPr marL="857250" indent="-171450" algn="l" rtl="0" eaLnBrk="1" fontAlgn="base" hangingPunct="1">
              <a:lnSpc>
                <a:spcPct val="130000"/>
              </a:lnSpc>
              <a:spcBef>
                <a:spcPct val="0"/>
              </a:spcBef>
              <a:spcAft>
                <a:spcPts val="1000"/>
              </a:spcAft>
              <a:buClrTx/>
              <a:buSzTx/>
              <a:buFont typeface="Arial" pitchFamily="34" charset="0"/>
              <a:buChar char="•"/>
              <a:defRPr lang="zh-CN" altLang="en-US" sz="1200" u="none" baseline="0">
                <a:solidFill>
                  <a:srgbClr val="404040"/>
                </a:solidFill>
                <a:latin typeface="Arial" pitchFamily="34" charset="0"/>
                <a:ea typeface="微软雅黑"/>
              </a:defRPr>
            </a:lvl3pPr>
            <a:lvl4pPr marL="1200150" indent="-171450" algn="l" rtl="0" eaLnBrk="1" fontAlgn="base" hangingPunct="1">
              <a:lnSpc>
                <a:spcPct val="130000"/>
              </a:lnSpc>
              <a:spcBef>
                <a:spcPct val="0"/>
              </a:spcBef>
              <a:spcAft>
                <a:spcPts val="1000"/>
              </a:spcAft>
              <a:buClrTx/>
              <a:buSzTx/>
              <a:buFont typeface="Arial" pitchFamily="34" charset="0"/>
              <a:buChar char="•"/>
              <a:defRPr lang="zh-CN" altLang="en-US" sz="1200" u="none" baseline="0">
                <a:solidFill>
                  <a:srgbClr val="404040"/>
                </a:solidFill>
                <a:latin typeface="Arial" pitchFamily="34" charset="0"/>
                <a:ea typeface="微软雅黑"/>
              </a:defRPr>
            </a:lvl4pPr>
            <a:lvl5pPr marL="1543050" indent="-171450" algn="l" rtl="0" eaLnBrk="1" fontAlgn="base" hangingPunct="1">
              <a:lnSpc>
                <a:spcPct val="130000"/>
              </a:lnSpc>
              <a:spcBef>
                <a:spcPct val="0"/>
              </a:spcBef>
              <a:spcAft>
                <a:spcPts val="1000"/>
              </a:spcAft>
              <a:buClrTx/>
              <a:buSzTx/>
              <a:buFont typeface="Arial" pitchFamily="34" charset="0"/>
              <a:buChar char="•"/>
              <a:defRPr lang="zh-CN" altLang="en-US" sz="1200" u="none" baseline="0">
                <a:solidFill>
                  <a:srgbClr val="404040"/>
                </a:solidFill>
                <a:latin typeface="Arial" pitchFamily="34" charset="0"/>
                <a:ea typeface="微软雅黑"/>
              </a:defRPr>
            </a:lvl5pPr>
          </a:lstStyle>
          <a:p>
            <a:pPr marL="171450" lvl="0" indent="-171450"/>
            <a:r>
              <a:t>单击此处编辑母版文本样式</a:t>
            </a:r>
          </a:p>
          <a:p>
            <a:pPr marL="514350" lvl="1" indent="-171450"/>
            <a:r>
              <a:t>第二级</a:t>
            </a:r>
          </a:p>
          <a:p>
            <a:pPr marL="857250" lvl="2" indent="-171450"/>
            <a:r>
              <a:t>第三级</a:t>
            </a:r>
          </a:p>
          <a:p>
            <a:pPr marL="1200150" lvl="3" indent="-171450"/>
            <a:r>
              <a:t>第四级</a:t>
            </a:r>
          </a:p>
          <a:p>
            <a:pPr marL="1543050" lvl="4" indent="-171450"/>
            <a:r>
              <a:t>第五级</a:t>
            </a:r>
          </a:p>
        </p:txBody>
      </p:sp>
      <p:sp>
        <p:nvSpPr>
          <p:cNvPr id="2057" name="日期占位符 15"/>
          <p:cNvSpPr>
            <a:spLocks noGrp="1"/>
          </p:cNvSpPr>
          <p:nvPr>
            <p:ph type="dt" sz="half" idx="10"/>
            <p:custDataLst>
              <p:tags r:id="rId11"/>
            </p:custDataLst>
          </p:nvPr>
        </p:nvSpPr>
        <p:spPr>
          <a:xfrm>
            <a:off x="660400" y="6350000"/>
            <a:ext cx="2024063" cy="315913"/>
          </a:xfrm>
          <a:prstGeom prst="rect">
            <a:avLst/>
          </a:prstGeom>
        </p:spPr>
        <p:txBody>
          <a:bodyPr vert="horz" lIns="91440" tIns="45720" rIns="91440" bIns="45720" rtlCol="0" anchor="ctr" anchorCtr="0"/>
          <a:lstStyle>
            <a:defPPr algn="l" eaLnBrk="1" hangingPunct="1">
              <a:defRPr lang="zh-CN" altLang="en-US">
                <a:latin typeface="Arial" pitchFamily="34" charset="0"/>
                <a:ea typeface="宋体" pitchFamily="2" charset="-122"/>
              </a:defRPr>
            </a:defPPr>
            <a:lvl1pPr marL="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1pPr>
            <a:lvl2pPr marL="3429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2pPr>
            <a:lvl3pPr marL="6858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3pPr>
            <a:lvl4pPr marL="10287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4pPr>
            <a:lvl5pPr marL="13716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5pPr>
            <a:lvl6pPr marL="0" algn="l" defTabSz="914400" rtl="0" eaLnBrk="1" latinLnBrk="1" hangingPunct="1">
              <a:defRPr lang="zh-CN" altLang="en-US" kern="1200">
                <a:solidFill>
                  <a:schemeClr val="phClr"/>
                </a:solidFill>
                <a:latin typeface="Arial" pitchFamily="34" charset="0"/>
                <a:ea typeface="宋体" pitchFamily="2" charset="-122"/>
                <a:cs typeface="Arial"/>
              </a:defRPr>
            </a:lvl6pPr>
            <a:lvl7pPr marL="0" algn="l" defTabSz="914400" rtl="0" eaLnBrk="1" latinLnBrk="1" hangingPunct="1">
              <a:defRPr lang="zh-CN" altLang="en-US" kern="1200">
                <a:solidFill>
                  <a:schemeClr val="phClr"/>
                </a:solidFill>
                <a:latin typeface="Arial" pitchFamily="34" charset="0"/>
                <a:ea typeface="宋体" pitchFamily="2" charset="-122"/>
                <a:cs typeface="Arial"/>
              </a:defRPr>
            </a:lvl7pPr>
            <a:lvl8pPr marL="0" algn="l" defTabSz="914400" rtl="0" eaLnBrk="1" latinLnBrk="1" hangingPunct="1">
              <a:defRPr lang="zh-CN" altLang="en-US" kern="1200">
                <a:solidFill>
                  <a:schemeClr val="phClr"/>
                </a:solidFill>
                <a:latin typeface="Arial" pitchFamily="34" charset="0"/>
                <a:ea typeface="宋体" pitchFamily="2" charset="-122"/>
                <a:cs typeface="Arial"/>
              </a:defRPr>
            </a:lvl8pPr>
            <a:lvl9pPr marL="3657600" algn="l" defTabSz="914400" rtl="0" eaLnBrk="1" latinLnBrk="0" hangingPunct="1">
              <a:defRPr kern="1200">
                <a:solidFill>
                  <a:schemeClr val="tx1"/>
                </a:solidFill>
                <a:latin typeface="Arial"/>
                <a:ea typeface="宋体" charset="-122"/>
                <a:cs typeface="+mn-cs"/>
              </a:defRPr>
            </a:lvl9pPr>
          </a:lstStyle>
          <a:p>
            <a:pPr lvl="0"/>
            <a:fld id="{8387BE5E-CA12-4490-8187-046832E6DEDB}" type="datetime1">
              <a:rPr lang="zh-CN" altLang="en-US" sz="900">
                <a:solidFill>
                  <a:srgbClr val="898989"/>
                </a:solidFill>
                <a:ea typeface="微软雅黑"/>
              </a:rPr>
              <a:t>*</a:t>
            </a:fld>
          </a:p>
        </p:txBody>
      </p:sp>
      <p:sp>
        <p:nvSpPr>
          <p:cNvPr id="2058" name="页脚占位符 16"/>
          <p:cNvSpPr>
            <a:spLocks noGrp="1"/>
          </p:cNvSpPr>
          <p:nvPr>
            <p:ph type="ftr" sz="quarter" idx="11"/>
            <p:custDataLst>
              <p:tags r:id="rId12"/>
            </p:custDataLst>
          </p:nvPr>
        </p:nvSpPr>
        <p:spPr>
          <a:xfrm>
            <a:off x="3087688" y="6350000"/>
            <a:ext cx="2968625" cy="315913"/>
          </a:xfrm>
          <a:prstGeom prst="rect">
            <a:avLst/>
          </a:prstGeom>
        </p:spPr>
        <p:txBody>
          <a:bodyPr vert="horz" lIns="91440" tIns="45720" rIns="91440" bIns="45720" rtlCol="0" anchor="ctr" anchorCtr="0"/>
          <a:lstStyle>
            <a:defPPr algn="l" eaLnBrk="1" hangingPunct="1">
              <a:defRPr lang="zh-CN" altLang="en-US">
                <a:latin typeface="Arial" pitchFamily="34" charset="0"/>
                <a:ea typeface="宋体" pitchFamily="2" charset="-122"/>
              </a:defRPr>
            </a:defPPr>
            <a:lvl1pPr marL="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1pPr>
            <a:lvl2pPr marL="3429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2pPr>
            <a:lvl3pPr marL="6858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3pPr>
            <a:lvl4pPr marL="10287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4pPr>
            <a:lvl5pPr marL="13716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5pPr>
            <a:lvl6pPr marL="0" algn="l" defTabSz="914400" rtl="0" eaLnBrk="1" latinLnBrk="1" hangingPunct="1">
              <a:defRPr lang="zh-CN" altLang="en-US" kern="1200">
                <a:solidFill>
                  <a:schemeClr val="phClr"/>
                </a:solidFill>
                <a:latin typeface="Arial" pitchFamily="34" charset="0"/>
                <a:ea typeface="宋体" pitchFamily="2" charset="-122"/>
                <a:cs typeface="Arial"/>
              </a:defRPr>
            </a:lvl6pPr>
            <a:lvl7pPr marL="0" algn="l" defTabSz="914400" rtl="0" eaLnBrk="1" latinLnBrk="1" hangingPunct="1">
              <a:defRPr lang="zh-CN" altLang="en-US" kern="1200">
                <a:solidFill>
                  <a:schemeClr val="phClr"/>
                </a:solidFill>
                <a:latin typeface="Arial" pitchFamily="34" charset="0"/>
                <a:ea typeface="宋体" pitchFamily="2" charset="-122"/>
                <a:cs typeface="Arial"/>
              </a:defRPr>
            </a:lvl7pPr>
            <a:lvl8pPr marL="0" algn="l" defTabSz="914400" rtl="0" eaLnBrk="1" latinLnBrk="1" hangingPunct="1">
              <a:defRPr lang="zh-CN" altLang="en-US" kern="1200">
                <a:solidFill>
                  <a:schemeClr val="phClr"/>
                </a:solidFill>
                <a:latin typeface="Arial" pitchFamily="34" charset="0"/>
                <a:ea typeface="宋体" pitchFamily="2" charset="-122"/>
                <a:cs typeface="Arial"/>
              </a:defRPr>
            </a:lvl8pPr>
            <a:lvl9pPr marL="3657600" algn="l" defTabSz="914400" rtl="0" eaLnBrk="1" latinLnBrk="0" hangingPunct="1">
              <a:defRPr kern="1200">
                <a:solidFill>
                  <a:schemeClr val="tx1"/>
                </a:solidFill>
                <a:latin typeface="Arial"/>
                <a:ea typeface="宋体" charset="-122"/>
                <a:cs typeface="+mn-cs"/>
              </a:defRPr>
            </a:lvl9pPr>
          </a:lstStyle>
          <a:p>
            <a:pPr lvl="0" algn="ctr"/>
            <a:endParaRPr lang="zh-CN" altLang="en-US" sz="900">
              <a:solidFill>
                <a:srgbClr val="898989"/>
              </a:solidFill>
              <a:ea typeface="微软雅黑"/>
            </a:endParaRPr>
          </a:p>
        </p:txBody>
      </p:sp>
      <p:sp>
        <p:nvSpPr>
          <p:cNvPr id="2059" name="灯片编号占位符 17"/>
          <p:cNvSpPr>
            <a:spLocks noGrp="1"/>
          </p:cNvSpPr>
          <p:nvPr>
            <p:ph type="sldNum" sz="quarter" idx="12"/>
            <p:custDataLst>
              <p:tags r:id="rId13"/>
            </p:custDataLst>
          </p:nvPr>
        </p:nvSpPr>
        <p:spPr>
          <a:xfrm>
            <a:off x="6457950" y="6350000"/>
            <a:ext cx="2025650" cy="315913"/>
          </a:xfrm>
          <a:prstGeom prst="rect">
            <a:avLst/>
          </a:prstGeom>
        </p:spPr>
        <p:txBody>
          <a:bodyPr vert="horz" lIns="91440" tIns="45720" rIns="91440" bIns="45720" rtlCol="0" anchor="ctr" anchorCtr="0"/>
          <a:lstStyle>
            <a:defPPr algn="l" eaLnBrk="1" hangingPunct="1">
              <a:defRPr lang="zh-CN" altLang="en-US">
                <a:latin typeface="Arial" pitchFamily="34" charset="0"/>
                <a:ea typeface="宋体" pitchFamily="2" charset="-122"/>
              </a:defRPr>
            </a:defPPr>
            <a:lvl1pPr marL="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1pPr>
            <a:lvl2pPr marL="3429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2pPr>
            <a:lvl3pPr marL="6858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3pPr>
            <a:lvl4pPr marL="10287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4pPr>
            <a:lvl5pPr marL="1371600" indent="0" algn="l" defTabSz="685800" rtl="0" eaLnBrk="1" fontAlgn="base" hangingPunct="1">
              <a:lnSpc>
                <a:spcPct val="100000"/>
              </a:lnSpc>
              <a:spcBef>
                <a:spcPct val="0"/>
              </a:spcBef>
              <a:spcAft>
                <a:spcPct val="0"/>
              </a:spcAft>
              <a:buClrTx/>
              <a:buSzTx/>
              <a:buFontTx/>
              <a:buNone/>
              <a:defRPr lang="zh-CN" altLang="en-US" sz="1300" b="0" i="0" u="none" kern="1200" baseline="0">
                <a:solidFill>
                  <a:schemeClr val="tx1"/>
                </a:solidFill>
                <a:latin typeface="微软雅黑" charset="-122"/>
                <a:ea typeface="微软雅黑"/>
                <a:cs typeface="Arial"/>
              </a:defRPr>
            </a:lvl5pPr>
            <a:lvl6pPr marL="0" algn="l" defTabSz="914400" rtl="0" eaLnBrk="1" latinLnBrk="1" hangingPunct="1">
              <a:defRPr lang="zh-CN" altLang="en-US" kern="1200">
                <a:solidFill>
                  <a:schemeClr val="phClr"/>
                </a:solidFill>
                <a:latin typeface="Arial" pitchFamily="34" charset="0"/>
                <a:ea typeface="宋体" pitchFamily="2" charset="-122"/>
                <a:cs typeface="Arial"/>
              </a:defRPr>
            </a:lvl6pPr>
            <a:lvl7pPr marL="0" algn="l" defTabSz="914400" rtl="0" eaLnBrk="1" latinLnBrk="1" hangingPunct="1">
              <a:defRPr lang="zh-CN" altLang="en-US" kern="1200">
                <a:solidFill>
                  <a:schemeClr val="phClr"/>
                </a:solidFill>
                <a:latin typeface="Arial" pitchFamily="34" charset="0"/>
                <a:ea typeface="宋体" pitchFamily="2" charset="-122"/>
                <a:cs typeface="Arial"/>
              </a:defRPr>
            </a:lvl7pPr>
            <a:lvl8pPr marL="0" algn="l" defTabSz="914400" rtl="0" eaLnBrk="1" latinLnBrk="1" hangingPunct="1">
              <a:defRPr lang="zh-CN" altLang="en-US" kern="1200">
                <a:solidFill>
                  <a:schemeClr val="phClr"/>
                </a:solidFill>
                <a:latin typeface="Arial" pitchFamily="34" charset="0"/>
                <a:ea typeface="宋体" pitchFamily="2" charset="-122"/>
                <a:cs typeface="Arial"/>
              </a:defRPr>
            </a:lvl8pPr>
            <a:lvl9pPr marL="3657600" algn="l" defTabSz="914400" rtl="0" eaLnBrk="1" latinLnBrk="0" hangingPunct="1">
              <a:defRPr kern="1200">
                <a:solidFill>
                  <a:schemeClr val="tx1"/>
                </a:solidFill>
                <a:latin typeface="Arial"/>
                <a:ea typeface="宋体" charset="-122"/>
                <a:cs typeface="+mn-cs"/>
              </a:defRPr>
            </a:lvl9pPr>
          </a:lstStyle>
          <a:p>
            <a:pPr lvl="0" algn="r"/>
            <a:fld id="{2BC0D775-981A-4190-91E2-92E044776EA3}" type="slidenum">
              <a:rPr lang="zh-CN" altLang="en-US" sz="900">
                <a:solidFill>
                  <a:srgbClr val="898989"/>
                </a:solidFill>
                <a:ea typeface="微软雅黑"/>
              </a:rPr>
              <a:t>*</a:t>
            </a:fld>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l" defTabSz="685800" rtl="0" eaLnBrk="1" fontAlgn="base" hangingPunct="1">
        <a:lnSpc>
          <a:spcPct val="100000"/>
        </a:lnSpc>
        <a:spcBef>
          <a:spcPct val="0"/>
        </a:spcBef>
        <a:spcAft>
          <a:spcPct val="0"/>
        </a:spcAft>
        <a:buClrTx/>
        <a:buSzTx/>
        <a:buFontTx/>
        <a:buNone/>
        <a:defRPr sz="1800" b="1" u="none">
          <a:solidFill>
            <a:srgbClr val="404040"/>
          </a:solidFill>
          <a:latin typeface="Arial" pitchFamily="34" charset="0"/>
          <a:ea typeface="微软雅黑"/>
        </a:defRPr>
      </a:lvl1pPr>
    </p:titleStyle>
    <p:bodyStyle>
      <a:lvl1pPr marL="171450" indent="-171450" algn="l" defTabSz="685800" rtl="0" eaLnBrk="1" fontAlgn="base" hangingPunct="1">
        <a:lnSpc>
          <a:spcPct val="130000"/>
        </a:lnSpc>
        <a:spcBef>
          <a:spcPct val="0"/>
        </a:spcBef>
        <a:spcAft>
          <a:spcPts val="1000"/>
        </a:spcAft>
        <a:buClrTx/>
        <a:buSzTx/>
        <a:buFont typeface="Arial" pitchFamily="34" charset="0"/>
        <a:buChar char="•"/>
        <a:defRPr sz="1200" u="none" baseline="0">
          <a:solidFill>
            <a:srgbClr val="404040"/>
          </a:solidFill>
          <a:latin typeface="Arial" pitchFamily="34" charset="0"/>
          <a:ea typeface="微软雅黑"/>
        </a:defRPr>
      </a:lvl1pPr>
      <a:lvl2pPr marL="514350" indent="-171450" algn="l" defTabSz="685800" rtl="0" eaLnBrk="1" fontAlgn="base" hangingPunct="1">
        <a:lnSpc>
          <a:spcPct val="130000"/>
        </a:lnSpc>
        <a:spcBef>
          <a:spcPct val="0"/>
        </a:spcBef>
        <a:spcAft>
          <a:spcPts val="1000"/>
        </a:spcAft>
        <a:buClrTx/>
        <a:buSzTx/>
        <a:buFont typeface="Arial" pitchFamily="34" charset="0"/>
        <a:buChar char="•"/>
        <a:tabLst>
          <a:tab pos="1206500"/>
        </a:tabLst>
        <a:defRPr sz="1200" u="none" baseline="0">
          <a:solidFill>
            <a:srgbClr val="404040"/>
          </a:solidFill>
          <a:latin typeface="Arial" pitchFamily="34" charset="0"/>
          <a:ea typeface="微软雅黑"/>
        </a:defRPr>
      </a:lvl2pPr>
      <a:lvl3pPr marL="857250" indent="-171450" algn="l" defTabSz="685800" rtl="0" eaLnBrk="1" fontAlgn="base" hangingPunct="1">
        <a:lnSpc>
          <a:spcPct val="130000"/>
        </a:lnSpc>
        <a:spcBef>
          <a:spcPct val="0"/>
        </a:spcBef>
        <a:spcAft>
          <a:spcPts val="1000"/>
        </a:spcAft>
        <a:buClrTx/>
        <a:buSzTx/>
        <a:buFont typeface="Arial" pitchFamily="34" charset="0"/>
        <a:buChar char="•"/>
        <a:tabLst>
          <a:tab pos="1206500"/>
        </a:tabLst>
        <a:defRPr sz="1200" u="none" baseline="0">
          <a:solidFill>
            <a:srgbClr val="404040"/>
          </a:solidFill>
          <a:latin typeface="Arial" pitchFamily="34" charset="0"/>
          <a:ea typeface="微软雅黑"/>
        </a:defRPr>
      </a:lvl3pPr>
      <a:lvl4pPr marL="1200150" indent="-171450" algn="l" defTabSz="685800" rtl="0" eaLnBrk="1" fontAlgn="base" hangingPunct="1">
        <a:lnSpc>
          <a:spcPct val="130000"/>
        </a:lnSpc>
        <a:spcBef>
          <a:spcPct val="0"/>
        </a:spcBef>
        <a:spcAft>
          <a:spcPts val="1000"/>
        </a:spcAft>
        <a:buClrTx/>
        <a:buSzTx/>
        <a:buFont typeface="Arial" pitchFamily="34" charset="0"/>
        <a:buChar char="•"/>
        <a:tabLst>
          <a:tab pos="1206500"/>
        </a:tabLst>
        <a:defRPr sz="1200" u="none" baseline="0">
          <a:solidFill>
            <a:srgbClr val="404040"/>
          </a:solidFill>
          <a:latin typeface="Arial" pitchFamily="34" charset="0"/>
          <a:ea typeface="微软雅黑"/>
        </a:defRPr>
      </a:lvl4pPr>
      <a:lvl5pPr marL="1543050" indent="-171450" algn="l" defTabSz="685800" rtl="0" eaLnBrk="1" fontAlgn="base" hangingPunct="1">
        <a:lnSpc>
          <a:spcPct val="130000"/>
        </a:lnSpc>
        <a:spcBef>
          <a:spcPct val="0"/>
        </a:spcBef>
        <a:spcAft>
          <a:spcPts val="1000"/>
        </a:spcAft>
        <a:buClrTx/>
        <a:buSzTx/>
        <a:buFont typeface="Arial" pitchFamily="34" charset="0"/>
        <a:buChar char="•"/>
        <a:tabLst>
          <a:tab pos="1206500"/>
        </a:tabLst>
        <a:defRPr sz="1200" u="none" baseline="0">
          <a:solidFill>
            <a:srgbClr val="404040"/>
          </a:solidFill>
          <a:latin typeface="Arial" pitchFamily="34" charset="0"/>
          <a:ea typeface="微软雅黑"/>
        </a:defRPr>
      </a:lvl5pPr>
    </p:bodyStyle>
    <p:otherStyle>
      <a:lvl1pPr marL="0" indent="0" algn="l" defTabSz="685800" rtl="0" eaLnBrk="1" fontAlgn="base" hangingPunct="1">
        <a:lnSpc>
          <a:spcPct val="100000"/>
        </a:lnSpc>
        <a:spcBef>
          <a:spcPct val="0"/>
        </a:spcBef>
        <a:spcAft>
          <a:spcPct val="0"/>
        </a:spcAft>
        <a:buClrTx/>
        <a:buSzTx/>
        <a:buFontTx/>
        <a:buNone/>
        <a:defRPr sz="1300">
          <a:solidFill>
            <a:schemeClr val="tx1"/>
          </a:solidFill>
          <a:latin typeface="微软雅黑" charset="-122"/>
          <a:ea typeface="微软雅黑"/>
        </a:defRPr>
      </a:lvl1pPr>
      <a:lvl2pPr marL="342900" indent="0" algn="l" defTabSz="685800" rtl="0" eaLnBrk="1" fontAlgn="base" hangingPunct="1">
        <a:lnSpc>
          <a:spcPct val="100000"/>
        </a:lnSpc>
        <a:spcBef>
          <a:spcPct val="0"/>
        </a:spcBef>
        <a:spcAft>
          <a:spcPct val="0"/>
        </a:spcAft>
        <a:buClrTx/>
        <a:buSzTx/>
        <a:buFontTx/>
        <a:buNone/>
        <a:defRPr sz="1300">
          <a:solidFill>
            <a:schemeClr val="tx1"/>
          </a:solidFill>
          <a:latin typeface="微软雅黑" charset="-122"/>
          <a:ea typeface="微软雅黑"/>
        </a:defRPr>
      </a:lvl2pPr>
      <a:lvl3pPr marL="685800" indent="0" algn="l" defTabSz="685800" rtl="0" eaLnBrk="1" fontAlgn="base" hangingPunct="1">
        <a:lnSpc>
          <a:spcPct val="100000"/>
        </a:lnSpc>
        <a:spcBef>
          <a:spcPct val="0"/>
        </a:spcBef>
        <a:spcAft>
          <a:spcPct val="0"/>
        </a:spcAft>
        <a:buClrTx/>
        <a:buSzTx/>
        <a:buFontTx/>
        <a:buNone/>
        <a:defRPr sz="1300">
          <a:solidFill>
            <a:schemeClr val="tx1"/>
          </a:solidFill>
          <a:latin typeface="微软雅黑" charset="-122"/>
          <a:ea typeface="微软雅黑"/>
        </a:defRPr>
      </a:lvl3pPr>
      <a:lvl4pPr marL="1028700" indent="0" algn="l" defTabSz="685800" rtl="0" eaLnBrk="1" fontAlgn="base" hangingPunct="1">
        <a:lnSpc>
          <a:spcPct val="100000"/>
        </a:lnSpc>
        <a:spcBef>
          <a:spcPct val="0"/>
        </a:spcBef>
        <a:spcAft>
          <a:spcPct val="0"/>
        </a:spcAft>
        <a:buClrTx/>
        <a:buSzTx/>
        <a:buFontTx/>
        <a:buNone/>
        <a:defRPr sz="1300">
          <a:solidFill>
            <a:schemeClr val="tx1"/>
          </a:solidFill>
          <a:latin typeface="微软雅黑" charset="-122"/>
          <a:ea typeface="微软雅黑"/>
        </a:defRPr>
      </a:lvl4pPr>
      <a:lvl5pPr marL="1371600" indent="0" algn="l" defTabSz="685800" rtl="0" eaLnBrk="1" fontAlgn="base" hangingPunct="1">
        <a:lnSpc>
          <a:spcPct val="100000"/>
        </a:lnSpc>
        <a:spcBef>
          <a:spcPct val="0"/>
        </a:spcBef>
        <a:spcAft>
          <a:spcPct val="0"/>
        </a:spcAft>
        <a:buClrTx/>
        <a:buSzTx/>
        <a:buFontTx/>
        <a:buNone/>
        <a:defRPr sz="1300">
          <a:solidFill>
            <a:schemeClr val="tx1"/>
          </a:solidFill>
          <a:latin typeface="微软雅黑" charset="-122"/>
          <a:ea typeface="微软雅黑"/>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026" name="Picture 7"/>
          <p:cNvPicPr>
            <a:picLocks noChangeAspect="1" noChangeArrowheads="1"/>
          </p:cNvPicPr>
          <p:nvPr/>
        </p:nvPicPr>
        <p:blipFill>
          <a:blip r:embed="rId12"/>
          <a:stretch>
            <a:fillRect/>
          </a:stretch>
        </p:blipFill>
        <p:spPr bwMode="auto">
          <a:xfrm>
            <a:off x="0" y="0"/>
            <a:ext cx="9906000" cy="6858000"/>
          </a:xfrm>
          <a:prstGeom prst="rect">
            <a:avLst/>
          </a:prstGeom>
          <a:noFill/>
          <a:ln w="9525">
            <a:noFill/>
            <a:miter lim="800000"/>
          </a:ln>
        </p:spPr>
      </p:pic>
      <p:sp>
        <p:nvSpPr>
          <p:cNvPr id="1027" name="Rectangle 2"/>
          <p:cNvSpPr>
            <a:spLocks noGrp="1" noChangeArrowheads="1"/>
          </p:cNvSpPr>
          <p:nvPr>
            <p:ph type="title"/>
          </p:nvPr>
        </p:nvSpPr>
        <p:spPr bwMode="auto">
          <a:xfrm>
            <a:off x="1485900" y="274638"/>
            <a:ext cx="7924800" cy="1143000"/>
          </a:xfrm>
          <a:prstGeom prst="rect">
            <a:avLst/>
          </a:prstGeom>
          <a:noFill/>
          <a:ln w="9525">
            <a:noFill/>
            <a:miter lim="800000"/>
          </a:ln>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endParaRPr lang="en-US" altLang="zh-CN" smtClean="0"/>
          </a:p>
        </p:txBody>
      </p:sp>
      <p:sp>
        <p:nvSpPr>
          <p:cNvPr id="1028" name="Rectangle 3"/>
          <p:cNvSpPr>
            <a:spLocks noGrp="1" noChangeArrowheads="1"/>
          </p:cNvSpPr>
          <p:nvPr>
            <p:ph type="body" idx="1"/>
          </p:nvPr>
        </p:nvSpPr>
        <p:spPr bwMode="auto">
          <a:xfrm>
            <a:off x="1568450" y="1600200"/>
            <a:ext cx="7842250" cy="4525963"/>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
        <p:nvSpPr>
          <p:cNvPr id="2" name="Rectangle 4"/>
          <p:cNvSpPr>
            <a:spLocks noGrp="1" noChangeArrowheads="1"/>
          </p:cNvSpPr>
          <p:nvPr>
            <p:ph type="dt" sz="half" idx="2"/>
          </p:nvPr>
        </p:nvSpPr>
        <p:spPr bwMode="auto">
          <a:xfrm>
            <a:off x="1568450" y="6245225"/>
            <a:ext cx="206375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en-US"/>
            </a:defPPr>
            <a:lvl1pPr algn="l" rtl="0" fontAlgn="base">
              <a:spcBef>
                <a:spcPct val="0"/>
              </a:spcBef>
              <a:spcAft>
                <a:spcPct val="0"/>
              </a:spcAft>
              <a:defRPr sz="1200" kern="1200">
                <a:solidFill>
                  <a:schemeClr val="tx2"/>
                </a:solidFill>
                <a:latin typeface="+mn-lt"/>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p>
        </p:txBody>
      </p:sp>
      <p:sp>
        <p:nvSpPr>
          <p:cNvPr id="1029" name="Rectangle 5"/>
          <p:cNvSpPr>
            <a:spLocks noGrp="1" noChangeArrowheads="1"/>
          </p:cNvSpPr>
          <p:nvPr>
            <p:ph type="ftr" sz="quarter" idx="3"/>
          </p:nvPr>
        </p:nvSpPr>
        <p:spPr bwMode="auto">
          <a:xfrm>
            <a:off x="3797300" y="6245225"/>
            <a:ext cx="31369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en-US"/>
            </a:defPPr>
            <a:lvl1pPr algn="ctr" rtl="0" fontAlgn="base">
              <a:spcBef>
                <a:spcPct val="0"/>
              </a:spcBef>
              <a:spcAft>
                <a:spcPct val="0"/>
              </a:spcAft>
              <a:defRPr sz="1200" kern="1200">
                <a:solidFill>
                  <a:schemeClr val="tx2"/>
                </a:solidFill>
                <a:latin typeface="+mn-lt"/>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en-US" altLang="zh-CN"/>
          </a:p>
        </p:txBody>
      </p:sp>
      <p:sp>
        <p:nvSpPr>
          <p:cNvPr id="1030" name="Rectangle 6"/>
          <p:cNvSpPr>
            <a:spLocks noGrp="1" noChangeArrowheads="1"/>
          </p:cNvSpPr>
          <p:nvPr>
            <p:ph type="sldNum" sz="quarter" idx="4"/>
          </p:nvPr>
        </p:nvSpPr>
        <p:spPr bwMode="auto">
          <a:xfrm>
            <a:off x="7099300" y="6245225"/>
            <a:ext cx="23114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200" kern="1200">
                <a:solidFill>
                  <a:schemeClr val="tx2"/>
                </a:solidFill>
                <a:latin typeface="+mn-lt"/>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fld id="{1EAFD4C5-A867-4437-89E6-90495A14B419}" type="slidenum">
              <a:rPr lang="zh-CN" altLang="en-US"/>
              <a:pPr>
                <a:defRPr/>
              </a:pPr>
              <a:t>‹#›</a:t>
            </a:fld>
            <a:endParaRPr lang="en-US" altLang="zh-CN"/>
          </a:p>
        </p:txBody>
      </p:sp>
    </p:spTree>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transition>
    <p:pull dir="d"/>
  </p:transition>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Garamond" pitchFamily="18" charset="0"/>
        </a:defRPr>
      </a:lvl2pPr>
      <a:lvl3pPr algn="l" rtl="0" eaLnBrk="1" fontAlgn="base" hangingPunct="1">
        <a:spcBef>
          <a:spcPct val="0"/>
        </a:spcBef>
        <a:spcAft>
          <a:spcPct val="0"/>
        </a:spcAft>
        <a:defRPr sz="4400">
          <a:solidFill>
            <a:schemeClr val="tx2"/>
          </a:solidFill>
          <a:latin typeface="Garamond" pitchFamily="18" charset="0"/>
        </a:defRPr>
      </a:lvl3pPr>
      <a:lvl4pPr algn="l" rtl="0" eaLnBrk="1" fontAlgn="base" hangingPunct="1">
        <a:spcBef>
          <a:spcPct val="0"/>
        </a:spcBef>
        <a:spcAft>
          <a:spcPct val="0"/>
        </a:spcAft>
        <a:defRPr sz="4400">
          <a:solidFill>
            <a:schemeClr val="tx2"/>
          </a:solidFill>
          <a:latin typeface="Garamond" pitchFamily="18" charset="0"/>
        </a:defRPr>
      </a:lvl4pPr>
      <a:lvl5pPr algn="l" rtl="0" eaLnBrk="1" fontAlgn="base" hangingPunct="1">
        <a:spcBef>
          <a:spcPct val="0"/>
        </a:spcBef>
        <a:spcAft>
          <a:spcPct val="0"/>
        </a:spcAft>
        <a:defRPr sz="4400">
          <a:solidFill>
            <a:schemeClr val="tx2"/>
          </a:solidFill>
          <a:latin typeface="Garamond" pitchFamily="18" charset="0"/>
        </a:defRPr>
      </a:lvl5pPr>
      <a:lvl6pPr marL="457200" algn="l" rtl="0" eaLnBrk="1" fontAlgn="base" hangingPunct="1">
        <a:spcBef>
          <a:spcPct val="0"/>
        </a:spcBef>
        <a:spcAft>
          <a:spcPct val="0"/>
        </a:spcAft>
        <a:defRPr sz="4400">
          <a:solidFill>
            <a:schemeClr val="tx2"/>
          </a:solidFill>
          <a:latin typeface="Garamond" pitchFamily="18" charset="0"/>
        </a:defRPr>
      </a:lvl6pPr>
      <a:lvl7pPr marL="914400" algn="l" rtl="0" eaLnBrk="1" fontAlgn="base" hangingPunct="1">
        <a:spcBef>
          <a:spcPct val="0"/>
        </a:spcBef>
        <a:spcAft>
          <a:spcPct val="0"/>
        </a:spcAft>
        <a:defRPr sz="4400">
          <a:solidFill>
            <a:schemeClr val="tx2"/>
          </a:solidFill>
          <a:latin typeface="Garamond" pitchFamily="18" charset="0"/>
        </a:defRPr>
      </a:lvl7pPr>
      <a:lvl8pPr marL="1371600" algn="l" rtl="0" eaLnBrk="1" fontAlgn="base" hangingPunct="1">
        <a:spcBef>
          <a:spcPct val="0"/>
        </a:spcBef>
        <a:spcAft>
          <a:spcPct val="0"/>
        </a:spcAft>
        <a:defRPr sz="4400">
          <a:solidFill>
            <a:schemeClr val="tx2"/>
          </a:solidFill>
          <a:latin typeface="Garamond" pitchFamily="18" charset="0"/>
        </a:defRPr>
      </a:lvl8pPr>
      <a:lvl9pPr marL="1828800" algn="l" rtl="0" eaLnBrk="1" fontAlgn="base" hangingPunct="1">
        <a:spcBef>
          <a:spcPct val="0"/>
        </a:spcBef>
        <a:spcAft>
          <a:spcPct val="0"/>
        </a:spcAft>
        <a:defRPr sz="4400">
          <a:solidFill>
            <a:schemeClr val="tx2"/>
          </a:solidFill>
          <a:latin typeface="Garamond" pitchFamily="18" charset="0"/>
        </a:defRPr>
      </a:lvl9pPr>
    </p:titleStyle>
    <p:bodyStyle>
      <a:lvl1pPr marL="342900" indent="-342900" algn="l" rtl="0" eaLnBrk="1" fontAlgn="base" hangingPunct="1">
        <a:spcBef>
          <a:spcPct val="20000"/>
        </a:spcBef>
        <a:spcAft>
          <a:spcPct val="0"/>
        </a:spcAft>
        <a:buChar char="•"/>
        <a:defRPr sz="3200">
          <a:solidFill>
            <a:schemeClr val="tx2"/>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2"/>
          </a:solidFill>
          <a:latin typeface="+mn-lt"/>
        </a:defRPr>
      </a:lvl2pPr>
      <a:lvl3pPr marL="1143000" indent="-228600" algn="l" rtl="0" eaLnBrk="1" fontAlgn="base" hangingPunct="1">
        <a:spcBef>
          <a:spcPct val="20000"/>
        </a:spcBef>
        <a:spcAft>
          <a:spcPct val="0"/>
        </a:spcAft>
        <a:buChar char="•"/>
        <a:defRPr sz="2400">
          <a:solidFill>
            <a:schemeClr val="tx2"/>
          </a:solidFill>
          <a:latin typeface="+mn-lt"/>
        </a:defRPr>
      </a:lvl3pPr>
      <a:lvl4pPr marL="1600200" indent="-228600" algn="l" rtl="0" eaLnBrk="1" fontAlgn="base" hangingPunct="1">
        <a:spcBef>
          <a:spcPct val="20000"/>
        </a:spcBef>
        <a:spcAft>
          <a:spcPct val="0"/>
        </a:spcAft>
        <a:buChar char="–"/>
        <a:defRPr sz="2000">
          <a:solidFill>
            <a:schemeClr val="tx2"/>
          </a:solidFill>
          <a:latin typeface="+mn-lt"/>
        </a:defRPr>
      </a:lvl4pPr>
      <a:lvl5pPr marL="2057400" indent="-228600" algn="l" rtl="0" eaLnBrk="1" fontAlgn="base" hangingPunct="1">
        <a:spcBef>
          <a:spcPct val="20000"/>
        </a:spcBef>
        <a:spcAft>
          <a:spcPct val="0"/>
        </a:spcAft>
        <a:buChar char="»"/>
        <a:defRPr sz="2000">
          <a:solidFill>
            <a:schemeClr val="tx2"/>
          </a:solidFill>
          <a:latin typeface="+mn-lt"/>
        </a:defRPr>
      </a:lvl5pPr>
      <a:lvl6pPr marL="2514600" indent="-228600" algn="l" rtl="0" eaLnBrk="1" fontAlgn="base" hangingPunct="1">
        <a:spcBef>
          <a:spcPct val="20000"/>
        </a:spcBef>
        <a:spcAft>
          <a:spcPct val="0"/>
        </a:spcAft>
        <a:buChar char="»"/>
        <a:defRPr sz="2000">
          <a:solidFill>
            <a:schemeClr val="tx2"/>
          </a:solidFill>
          <a:latin typeface="+mn-lt"/>
        </a:defRPr>
      </a:lvl6pPr>
      <a:lvl7pPr marL="2971800" indent="-228600" algn="l" rtl="0" eaLnBrk="1" fontAlgn="base" hangingPunct="1">
        <a:spcBef>
          <a:spcPct val="20000"/>
        </a:spcBef>
        <a:spcAft>
          <a:spcPct val="0"/>
        </a:spcAft>
        <a:buChar char="»"/>
        <a:defRPr sz="2000">
          <a:solidFill>
            <a:schemeClr val="tx2"/>
          </a:solidFill>
          <a:latin typeface="+mn-lt"/>
        </a:defRPr>
      </a:lvl7pPr>
      <a:lvl8pPr marL="3429000" indent="-228600" algn="l" rtl="0" eaLnBrk="1" fontAlgn="base" hangingPunct="1">
        <a:spcBef>
          <a:spcPct val="20000"/>
        </a:spcBef>
        <a:spcAft>
          <a:spcPct val="0"/>
        </a:spcAft>
        <a:buChar char="»"/>
        <a:defRPr sz="2000">
          <a:solidFill>
            <a:schemeClr val="tx2"/>
          </a:solidFill>
          <a:latin typeface="+mn-lt"/>
        </a:defRPr>
      </a:lvl8pPr>
      <a:lvl9pPr marL="3886200" indent="-228600" algn="l" rtl="0" eaLnBrk="1" fontAlgn="base" hangingPunct="1">
        <a:spcBef>
          <a:spcPct val="20000"/>
        </a:spcBef>
        <a:spcAft>
          <a:spcPct val="0"/>
        </a:spcAft>
        <a:buChar char="»"/>
        <a:defRPr sz="2000">
          <a:solidFill>
            <a:schemeClr val="tx2"/>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diagramData" Target="../diagrams/data1.xml" /><Relationship Id="rId3" Type="http://schemas.openxmlformats.org/officeDocument/2006/relationships/diagramLayout" Target="../diagrams/layout1.xml" /><Relationship Id="rId4" Type="http://schemas.openxmlformats.org/officeDocument/2006/relationships/diagramQuickStyle" Target="../diagrams/quickStyle1.xml" /><Relationship Id="rId5" Type="http://schemas.openxmlformats.org/officeDocument/2006/relationships/diagramColors" Target="../diagrams/colors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diagramData" Target="../diagrams/data2.xml" /><Relationship Id="rId3" Type="http://schemas.openxmlformats.org/officeDocument/2006/relationships/diagramLayout" Target="../diagrams/layout2.xml" /><Relationship Id="rId4" Type="http://schemas.openxmlformats.org/officeDocument/2006/relationships/diagramQuickStyle" Target="../diagrams/quickStyle2.xml" /><Relationship Id="rId5" Type="http://schemas.openxmlformats.org/officeDocument/2006/relationships/diagramColors" Target="../diagrams/colors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diagramData" Target="../diagrams/data3.xml" /><Relationship Id="rId3" Type="http://schemas.openxmlformats.org/officeDocument/2006/relationships/diagramLayout" Target="../diagrams/layout3.xml" /><Relationship Id="rId4" Type="http://schemas.openxmlformats.org/officeDocument/2006/relationships/diagramQuickStyle" Target="../diagrams/quickStyle3.xml" /><Relationship Id="rId5" Type="http://schemas.openxmlformats.org/officeDocument/2006/relationships/diagramColors" Target="../diagrams/colors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diagramData" Target="../diagrams/data4.xml" /><Relationship Id="rId3" Type="http://schemas.openxmlformats.org/officeDocument/2006/relationships/diagramLayout" Target="../diagrams/layout4.xml" /><Relationship Id="rId4" Type="http://schemas.openxmlformats.org/officeDocument/2006/relationships/diagramQuickStyle" Target="../diagrams/quickStyle4.xml" /><Relationship Id="rId5" Type="http://schemas.openxmlformats.org/officeDocument/2006/relationships/diagramColors" Target="../diagrams/colors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 Id="rId3"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3.jpeg" /><Relationship Id="rId3"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3322424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标题 3073"/>
          <p:cNvSpPr>
            <a:spLocks noGrp="1"/>
          </p:cNvSpPr>
          <p:nvPr>
            <p:ph type="ctrTitle" hasCustomPrompt="1"/>
          </p:nvPr>
        </p:nvSpPr>
        <p:spPr>
          <a:xfrm>
            <a:off x="685800" y="2130425"/>
            <a:ext cx="7772400" cy="1470025"/>
          </a:xfrm>
        </p:spPr>
        <p:txBody>
          <a:bodyPr vert="horz" lIns="90000" tIns="46800" rIns="90000" bIns="46800" anchor="ctr" anchorCtr="0"/>
          <a:lstStyle>
            <a:lvl1pPr marL="0" indent="0" algn="l" defTabSz="685800" rtl="0" eaLnBrk="1" fontAlgn="base" hangingPunct="1">
              <a:lnSpc>
                <a:spcPct val="100000"/>
              </a:lnSpc>
              <a:spcBef>
                <a:spcPct val="0"/>
              </a:spcBef>
              <a:spcAft>
                <a:spcPct val="0"/>
              </a:spcAft>
              <a:buClrTx/>
              <a:buSzTx/>
              <a:buFontTx/>
              <a:buNone/>
              <a:defRPr lang="zh-CN" altLang="en-US" sz="1800" b="1" u="none">
                <a:solidFill>
                  <a:srgbClr val="404040"/>
                </a:solidFill>
                <a:latin typeface="Arial" pitchFamily="34" charset="0"/>
                <a:ea typeface="微软雅黑"/>
              </a:defRPr>
            </a:lvl1pPr>
            <a:lvl2pPr>
              <a:defRPr lang="zh-CN" altLang="en-US"/>
            </a:lvl2pPr>
            <a:lvl3pPr>
              <a:defRPr lang="zh-CN" altLang="en-US"/>
            </a:lvl3pPr>
            <a:lvl4pPr>
              <a:defRPr lang="zh-CN" altLang="en-US"/>
            </a:lvl4pPr>
            <a:lvl5pPr>
              <a:defRPr lang="zh-CN" altLang="en-US"/>
            </a:lvl5pPr>
          </a:lstStyle>
          <a:p>
            <a:pPr marL="0" marR="0" lvl="0" indent="0" algn="ctr" defTabSz="914400">
              <a:buClrTx/>
              <a:buFontTx/>
            </a:pPr>
            <a:r>
              <a:rPr lang="zh-CN" altLang="zh-CN" sz="3600" baseline="0">
                <a:solidFill>
                  <a:srgbClr val="808000"/>
                </a:solidFill>
                <a:ea typeface="宋体" pitchFamily="2" charset="-122"/>
              </a:rPr>
              <a:t>陶寺遗址的发掘发现与环境分析</a:t>
            </a:r>
          </a:p>
        </p:txBody>
      </p:sp>
      <p:sp>
        <p:nvSpPr>
          <p:cNvPr id="20482" name="副标题 3074"/>
          <p:cNvSpPr>
            <a:spLocks noGrp="1"/>
          </p:cNvSpPr>
          <p:nvPr>
            <p:ph type="subTitle" idx="1" hasCustomPrompt="1"/>
          </p:nvPr>
        </p:nvSpPr>
        <p:spPr>
          <a:xfrm>
            <a:off x="1371600" y="3886200"/>
            <a:ext cx="6400800" cy="1752600"/>
          </a:xfrm>
        </p:spPr>
        <p:txBody>
          <a:bodyPr vert="horz" lIns="90000" tIns="46800" rIns="90000" bIns="46800" anchor="t" anchorCtr="0"/>
          <a:lstStyle>
            <a:lvl1pPr marL="0" indent="0" algn="ctr" rtl="0" eaLnBrk="1" fontAlgn="base" hangingPunct="1">
              <a:lnSpc>
                <a:spcPct val="130000"/>
              </a:lnSpc>
              <a:spcBef>
                <a:spcPct val="0"/>
              </a:spcBef>
              <a:spcAft>
                <a:spcPts val="1000"/>
              </a:spcAft>
              <a:buClrTx/>
              <a:buSzTx/>
              <a:buFont typeface="Arial" pitchFamily="34" charset="0"/>
              <a:buChar char="•"/>
              <a:defRPr lang="zh-CN" altLang="en-US" sz="1200" u="none" baseline="0">
                <a:solidFill>
                  <a:srgbClr val="404040"/>
                </a:solidFill>
                <a:latin typeface="Arial" pitchFamily="34" charset="0"/>
                <a:ea typeface="微软雅黑"/>
              </a:defRPr>
            </a:lvl1pPr>
            <a:lvl2pPr marL="457200" indent="-114300" algn="ctr" defTabSz="685800" rtl="0" eaLnBrk="1" fontAlgn="base" hangingPunct="1">
              <a:lnSpc>
                <a:spcPct val="130000"/>
              </a:lnSpc>
              <a:spcBef>
                <a:spcPct val="0"/>
              </a:spcBef>
              <a:spcAft>
                <a:spcPts val="1000"/>
              </a:spcAft>
              <a:buClrTx/>
              <a:buSzTx/>
              <a:buFont typeface="Arial" pitchFamily="34" charset="0"/>
              <a:buChar char="•"/>
              <a:tabLst>
                <a:tab pos="1206500"/>
              </a:tabLst>
              <a:defRPr lang="zh-CN" altLang="en-US" sz="1200" u="none" baseline="0">
                <a:solidFill>
                  <a:srgbClr val="404040"/>
                </a:solidFill>
                <a:latin typeface="Arial" pitchFamily="34" charset="0"/>
                <a:ea typeface="微软雅黑"/>
              </a:defRPr>
            </a:lvl2pPr>
            <a:lvl3pPr marL="914400" indent="-228600" algn="ctr" defTabSz="685800" rtl="0" eaLnBrk="1" fontAlgn="base" hangingPunct="1">
              <a:lnSpc>
                <a:spcPct val="130000"/>
              </a:lnSpc>
              <a:spcBef>
                <a:spcPct val="0"/>
              </a:spcBef>
              <a:spcAft>
                <a:spcPts val="1000"/>
              </a:spcAft>
              <a:buClrTx/>
              <a:buSzTx/>
              <a:buFont typeface="Arial" pitchFamily="34" charset="0"/>
              <a:buChar char="•"/>
              <a:tabLst>
                <a:tab pos="1206500"/>
              </a:tabLst>
              <a:defRPr lang="zh-CN" altLang="en-US" sz="1200" u="none" baseline="0">
                <a:solidFill>
                  <a:srgbClr val="404040"/>
                </a:solidFill>
                <a:latin typeface="Arial" pitchFamily="34" charset="0"/>
                <a:ea typeface="微软雅黑"/>
              </a:defRPr>
            </a:lvl3pPr>
            <a:lvl4pPr marL="1371600" indent="-342900" algn="ctr" defTabSz="685800" rtl="0" eaLnBrk="1" fontAlgn="base" hangingPunct="1">
              <a:lnSpc>
                <a:spcPct val="130000"/>
              </a:lnSpc>
              <a:spcBef>
                <a:spcPct val="0"/>
              </a:spcBef>
              <a:spcAft>
                <a:spcPts val="1000"/>
              </a:spcAft>
              <a:buClrTx/>
              <a:buSzTx/>
              <a:buFont typeface="Arial" pitchFamily="34" charset="0"/>
              <a:buChar char="•"/>
              <a:tabLst>
                <a:tab pos="1206500"/>
              </a:tabLst>
              <a:defRPr lang="zh-CN" altLang="en-US" sz="1200" u="none" baseline="0">
                <a:solidFill>
                  <a:srgbClr val="404040"/>
                </a:solidFill>
                <a:latin typeface="Arial" pitchFamily="34" charset="0"/>
                <a:ea typeface="微软雅黑"/>
              </a:defRPr>
            </a:lvl4pPr>
            <a:lvl5pPr marL="1828800" indent="-457200" algn="ctr" defTabSz="685800" rtl="0" eaLnBrk="1" fontAlgn="base" hangingPunct="1">
              <a:lnSpc>
                <a:spcPct val="130000"/>
              </a:lnSpc>
              <a:spcBef>
                <a:spcPct val="0"/>
              </a:spcBef>
              <a:spcAft>
                <a:spcPts val="1000"/>
              </a:spcAft>
              <a:buClrTx/>
              <a:buSzTx/>
              <a:buFont typeface="Arial" pitchFamily="34" charset="0"/>
              <a:buChar char="•"/>
              <a:tabLst>
                <a:tab pos="1206500"/>
              </a:tabLst>
              <a:defRPr lang="zh-CN" altLang="en-US" sz="1200" u="none" baseline="0">
                <a:solidFill>
                  <a:srgbClr val="404040"/>
                </a:solidFill>
                <a:latin typeface="Arial" pitchFamily="34" charset="0"/>
                <a:ea typeface="微软雅黑"/>
              </a:defRPr>
            </a:lvl5pPr>
          </a:lstStyle>
          <a:p>
            <a:pPr marL="0" marR="0" lvl="0" indent="0" algn="ctr" defTabSz="914400">
              <a:lnSpc>
                <a:spcPct val="100000"/>
              </a:lnSpc>
              <a:buClrTx/>
              <a:buFontTx/>
              <a:buNone/>
            </a:pPr>
            <a:r>
              <a:rPr lang="zh-CN" altLang="zh-CN" sz="100">
                <a:solidFill>
                  <a:schemeClr val="bg1"/>
                </a:solidFill>
                <a:ea typeface="宋体" pitchFamily="2" charset="-122"/>
              </a:rPr>
              <a:t>16、自己选择的路、跪着也要把它走完。</a:t>
            </a:r>
          </a:p>
          <a:p>
            <a:pPr marL="0" marR="0" lvl="0" indent="0" algn="ctr" defTabSz="914400">
              <a:lnSpc>
                <a:spcPct val="100000"/>
              </a:lnSpc>
              <a:buClrTx/>
              <a:buFontTx/>
              <a:buNone/>
            </a:pPr>
            <a:r>
              <a:rPr lang="zh-CN" altLang="zh-CN" sz="100">
                <a:solidFill>
                  <a:schemeClr val="bg1"/>
                </a:solidFill>
                <a:ea typeface="宋体" pitchFamily="2" charset="-122"/>
              </a:rPr>
              <a:t>17、一般情况下)不想三年以后的事，只想现在的事。现在有成就，以后才能更辉煌。</a:t>
            </a:r>
          </a:p>
          <a:p>
            <a:pPr marL="0" marR="0" lvl="0" indent="0" algn="ctr" defTabSz="914400">
              <a:lnSpc>
                <a:spcPct val="100000"/>
              </a:lnSpc>
              <a:buClrTx/>
              <a:buFontTx/>
              <a:buNone/>
            </a:pPr>
            <a:r>
              <a:rPr lang="zh-CN" altLang="zh-CN" sz="100">
                <a:solidFill>
                  <a:schemeClr val="bg1"/>
                </a:solidFill>
                <a:ea typeface="宋体" pitchFamily="2" charset="-122"/>
              </a:rPr>
              <a:t>18、敢于向黑暗宣战的人，心里必须充满光明。</a:t>
            </a:r>
          </a:p>
          <a:p>
            <a:pPr marL="0" marR="0" lvl="0" indent="0" algn="ctr" defTabSz="914400">
              <a:lnSpc>
                <a:spcPct val="100000"/>
              </a:lnSpc>
              <a:buClrTx/>
              <a:buFontTx/>
              <a:buNone/>
            </a:pPr>
            <a:r>
              <a:rPr lang="zh-CN" altLang="zh-CN" sz="100">
                <a:solidFill>
                  <a:schemeClr val="bg1"/>
                </a:solidFill>
                <a:ea typeface="宋体" pitchFamily="2" charset="-122"/>
              </a:rPr>
              <a:t>19、学习的关键--重复。</a:t>
            </a:r>
          </a:p>
          <a:p>
            <a:pPr marL="0" marR="0" lvl="0" indent="0" algn="ctr" defTabSz="914400">
              <a:lnSpc>
                <a:spcPct val="100000"/>
              </a:lnSpc>
              <a:buClrTx/>
              <a:buFontTx/>
              <a:buNone/>
            </a:pPr>
            <a:r>
              <a:rPr lang="zh-CN" altLang="zh-CN" sz="100">
                <a:solidFill>
                  <a:schemeClr val="bg1"/>
                </a:solidFill>
                <a:ea typeface="宋体" pitchFamily="2" charset="-122"/>
              </a:rPr>
              <a:t>20、懦弱的人只会裹足不前，莽撞的人只能引为烧身，只有真正勇敢的人才能所向披靡。</a:t>
            </a:r>
          </a:p>
        </p:txBody>
      </p:sp>
      <p:sp>
        <p:nvSpPr>
          <p:cNvPr id="20483" name="New shape" hidden="1"/>
          <p:cNvSpPr/>
          <p:nvPr/>
        </p:nvSpPr>
        <p:spPr>
          <a:xfrm>
            <a:off x="0" y="0"/>
            <a:ext cx="1270000" cy="254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微软雅黑" charset="-122"/>
                <a:ea typeface="宋体" charset="-122"/>
                <a:cs typeface="+mn-cs"/>
              </a:defRPr>
            </a:lvl1pPr>
            <a:lvl2pPr marL="457200" algn="l" rtl="0" fontAlgn="base">
              <a:spcBef>
                <a:spcPct val="0"/>
              </a:spcBef>
              <a:spcAft>
                <a:spcPct val="0"/>
              </a:spcAft>
              <a:defRPr kern="1200">
                <a:solidFill>
                  <a:srgbClr val="FFFFFF"/>
                </a:solidFill>
                <a:latin typeface="微软雅黑" charset="-122"/>
                <a:ea typeface="宋体" charset="-122"/>
                <a:cs typeface="+mn-cs"/>
              </a:defRPr>
            </a:lvl2pPr>
            <a:lvl3pPr marL="914400" algn="l" rtl="0" fontAlgn="base">
              <a:spcBef>
                <a:spcPct val="0"/>
              </a:spcBef>
              <a:spcAft>
                <a:spcPct val="0"/>
              </a:spcAft>
              <a:defRPr kern="1200">
                <a:solidFill>
                  <a:srgbClr val="FFFFFF"/>
                </a:solidFill>
                <a:latin typeface="微软雅黑" charset="-122"/>
                <a:ea typeface="宋体" charset="-122"/>
                <a:cs typeface="+mn-cs"/>
              </a:defRPr>
            </a:lvl3pPr>
            <a:lvl4pPr marL="1371600" algn="l" rtl="0" fontAlgn="base">
              <a:spcBef>
                <a:spcPct val="0"/>
              </a:spcBef>
              <a:spcAft>
                <a:spcPct val="0"/>
              </a:spcAft>
              <a:defRPr kern="1200">
                <a:solidFill>
                  <a:srgbClr val="FFFFFF"/>
                </a:solidFill>
                <a:latin typeface="微软雅黑" charset="-122"/>
                <a:ea typeface="宋体" charset="-122"/>
                <a:cs typeface="+mn-cs"/>
              </a:defRPr>
            </a:lvl4pPr>
            <a:lvl5pPr marL="1828800" algn="l" rtl="0" fontAlgn="base">
              <a:spcBef>
                <a:spcPct val="0"/>
              </a:spcBef>
              <a:spcAft>
                <a:spcPct val="0"/>
              </a:spcAft>
              <a:defRPr kern="1200">
                <a:solidFill>
                  <a:srgbClr val="FFFFFF"/>
                </a:solidFill>
                <a:latin typeface="微软雅黑" charset="-122"/>
                <a:ea typeface="宋体" charset="-122"/>
                <a:cs typeface="+mn-cs"/>
              </a:defRPr>
            </a:lvl5pPr>
            <a:lvl6pPr marL="2286000" algn="l" defTabSz="914400" rtl="0" eaLnBrk="1" latinLnBrk="0" hangingPunct="1">
              <a:defRPr kern="1200">
                <a:solidFill>
                  <a:srgbClr val="FFFFFF"/>
                </a:solidFill>
                <a:latin typeface="微软雅黑" charset="-122"/>
                <a:ea typeface="宋体" charset="-122"/>
                <a:cs typeface="+mn-cs"/>
              </a:defRPr>
            </a:lvl6pPr>
            <a:lvl7pPr marL="2743200" algn="l" defTabSz="914400" rtl="0" eaLnBrk="1" latinLnBrk="0" hangingPunct="1">
              <a:defRPr kern="1200">
                <a:solidFill>
                  <a:srgbClr val="FFFFFF"/>
                </a:solidFill>
                <a:latin typeface="微软雅黑" charset="-122"/>
                <a:ea typeface="宋体" charset="-122"/>
                <a:cs typeface="+mn-cs"/>
              </a:defRPr>
            </a:lvl7pPr>
            <a:lvl8pPr marL="3200400" algn="l" defTabSz="914400" rtl="0" eaLnBrk="1" latinLnBrk="0" hangingPunct="1">
              <a:defRPr kern="1200">
                <a:solidFill>
                  <a:srgbClr val="FFFFFF"/>
                </a:solidFill>
                <a:latin typeface="微软雅黑" charset="-122"/>
                <a:ea typeface="宋体" charset="-122"/>
                <a:cs typeface="+mn-cs"/>
              </a:defRPr>
            </a:lvl8pPr>
            <a:lvl9pPr marL="3657600" algn="l" defTabSz="914400" rtl="0" eaLnBrk="1" latinLnBrk="0" hangingPunct="1">
              <a:defRPr kern="1200">
                <a:solidFill>
                  <a:srgbClr val="FFFFFF"/>
                </a:solidFill>
                <a:latin typeface="微软雅黑" charset="-122"/>
                <a:ea typeface="宋体" charset="-122"/>
                <a:cs typeface="+mn-cs"/>
              </a:defRPr>
            </a:lvl9pPr>
          </a:lstStyle>
          <a:p>
            <a:pPr algn="ctr"/>
            <a:r>
              <a:t>陶寺遗址的发掘发现与环境分析陶寺遗址的发掘发现与环境分析16、自己选择的路、跪着也要把它走完。</a:t>
            </a:r>
          </a:p>
          <a:p>
            <a:pPr algn="ctr"/>
            <a:r>
              <a:t>17、一般情况下)不想三年以后的事，只想现在的事。现在有成就，以后才能更辉煌。</a:t>
            </a:r>
          </a:p>
          <a:p>
            <a:pPr algn="ctr"/>
            <a:r>
              <a:t>18、敢于向黑暗宣战的人，心里必须充满光明。</a:t>
            </a:r>
          </a:p>
          <a:p>
            <a:pPr algn="ctr"/>
            <a:r>
              <a:t>19、学习的关键--重复。</a:t>
            </a:r>
          </a:p>
          <a:p>
            <a:pPr algn="ctr"/>
            <a:r>
              <a:t>20、懦弱的人只会裹足不前，莽撞的人只能引为烧身，只有真正勇敢的人才能所向披靡。中国最早的城市之光</a:t>
            </a:r>
            <a:br/>
            <a:r>
              <a:t>——陶寺遗址的发掘发现与环境分析</a:t>
            </a:r>
            <a:br/>
            <a:r>
              <a:t>报告人:杨烨</a:t>
            </a:r>
          </a:p>
          <a:p>
            <a:pPr algn="ctr"/>
            <a:r>
              <a:t>2011.5.24内容</a:t>
            </a:r>
          </a:p>
        </p:txBody>
      </p:sp>
      <p:sp>
        <p:nvSpPr>
          <p:cNvPr id="20484" name="New shape" hidden="1"/>
          <p:cNvSpPr/>
          <p:nvPr/>
        </p:nvSpPr>
        <p:spPr>
          <a:xfrm>
            <a:off x="1270000" y="0"/>
            <a:ext cx="1270000" cy="254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FFFFF"/>
                </a:solidFill>
                <a:latin typeface="微软雅黑" charset="-122"/>
                <a:ea typeface="宋体" charset="-122"/>
                <a:cs typeface="+mn-cs"/>
              </a:defRPr>
            </a:lvl1pPr>
            <a:lvl2pPr marL="457200" algn="l" rtl="0" fontAlgn="base">
              <a:spcBef>
                <a:spcPct val="0"/>
              </a:spcBef>
              <a:spcAft>
                <a:spcPct val="0"/>
              </a:spcAft>
              <a:defRPr kern="1200">
                <a:solidFill>
                  <a:srgbClr val="FFFFFF"/>
                </a:solidFill>
                <a:latin typeface="微软雅黑" charset="-122"/>
                <a:ea typeface="宋体" charset="-122"/>
                <a:cs typeface="+mn-cs"/>
              </a:defRPr>
            </a:lvl2pPr>
            <a:lvl3pPr marL="914400" algn="l" rtl="0" fontAlgn="base">
              <a:spcBef>
                <a:spcPct val="0"/>
              </a:spcBef>
              <a:spcAft>
                <a:spcPct val="0"/>
              </a:spcAft>
              <a:defRPr kern="1200">
                <a:solidFill>
                  <a:srgbClr val="FFFFFF"/>
                </a:solidFill>
                <a:latin typeface="微软雅黑" charset="-122"/>
                <a:ea typeface="宋体" charset="-122"/>
                <a:cs typeface="+mn-cs"/>
              </a:defRPr>
            </a:lvl3pPr>
            <a:lvl4pPr marL="1371600" algn="l" rtl="0" fontAlgn="base">
              <a:spcBef>
                <a:spcPct val="0"/>
              </a:spcBef>
              <a:spcAft>
                <a:spcPct val="0"/>
              </a:spcAft>
              <a:defRPr kern="1200">
                <a:solidFill>
                  <a:srgbClr val="FFFFFF"/>
                </a:solidFill>
                <a:latin typeface="微软雅黑" charset="-122"/>
                <a:ea typeface="宋体" charset="-122"/>
                <a:cs typeface="+mn-cs"/>
              </a:defRPr>
            </a:lvl4pPr>
            <a:lvl5pPr marL="1828800" algn="l" rtl="0" fontAlgn="base">
              <a:spcBef>
                <a:spcPct val="0"/>
              </a:spcBef>
              <a:spcAft>
                <a:spcPct val="0"/>
              </a:spcAft>
              <a:defRPr kern="1200">
                <a:solidFill>
                  <a:srgbClr val="FFFFFF"/>
                </a:solidFill>
                <a:latin typeface="微软雅黑" charset="-122"/>
                <a:ea typeface="宋体" charset="-122"/>
                <a:cs typeface="+mn-cs"/>
              </a:defRPr>
            </a:lvl5pPr>
            <a:lvl6pPr marL="2286000" algn="l" defTabSz="914400" rtl="0" eaLnBrk="1" latinLnBrk="0" hangingPunct="1">
              <a:defRPr kern="1200">
                <a:solidFill>
                  <a:srgbClr val="FFFFFF"/>
                </a:solidFill>
                <a:latin typeface="微软雅黑" charset="-122"/>
                <a:ea typeface="宋体" charset="-122"/>
                <a:cs typeface="+mn-cs"/>
              </a:defRPr>
            </a:lvl6pPr>
            <a:lvl7pPr marL="2743200" algn="l" defTabSz="914400" rtl="0" eaLnBrk="1" latinLnBrk="0" hangingPunct="1">
              <a:defRPr kern="1200">
                <a:solidFill>
                  <a:srgbClr val="FFFFFF"/>
                </a:solidFill>
                <a:latin typeface="微软雅黑" charset="-122"/>
                <a:ea typeface="宋体" charset="-122"/>
                <a:cs typeface="+mn-cs"/>
              </a:defRPr>
            </a:lvl7pPr>
            <a:lvl8pPr marL="3200400" algn="l" defTabSz="914400" rtl="0" eaLnBrk="1" latinLnBrk="0" hangingPunct="1">
              <a:defRPr kern="1200">
                <a:solidFill>
                  <a:srgbClr val="FFFFFF"/>
                </a:solidFill>
                <a:latin typeface="微软雅黑" charset="-122"/>
                <a:ea typeface="宋体" charset="-122"/>
                <a:cs typeface="+mn-cs"/>
              </a:defRPr>
            </a:lvl8pPr>
            <a:lvl9pPr marL="3657600" algn="l" defTabSz="914400" rtl="0" eaLnBrk="1" latinLnBrk="0" hangingPunct="1">
              <a:defRPr kern="1200">
                <a:solidFill>
                  <a:srgbClr val="FFFFFF"/>
                </a:solidFill>
                <a:latin typeface="微软雅黑" charset="-122"/>
                <a:ea typeface="宋体" charset="-122"/>
                <a:cs typeface="+mn-cs"/>
              </a:defRPr>
            </a:lvl9pPr>
          </a:lstStyle>
          <a:p>
            <a:pPr algn="ctr"/>
            <a:r>
              <a:t>　　1．函数记忆法及其教学启示 </a:t>
            </a:r>
          </a:p>
          <a:p>
            <a:pPr algn="ctr"/>
            <a:r>
              <a:t>
　　函数的定义：（1）传统定义：如果在某个变化过程中有两个变量x和y，并且对于x在某个范围内的每一个确定的值，按照某个对应法则，y都有唯一确定的值和它对应，那么把y叫做x的函数，x叫做自变量，和x的值对应的y的值叫做函数值，函数值的集合叫做函数的值域。y是x的函数，可以记作y＝f（x）（f表示对应法则）。（2）近代定义：设A、B都是非空的数的集合，f是从A到B的一个对应法则，那么A到B的映射f：A→B就叫做A到B的函数，记作y＝f（x），其中x为A，y为B。 </a:t>
            </a:r>
          </a:p>
          <a:p>
            <a:pPr algn="ctr"/>
            <a:r>
              <a:t>
　　生物学习中我们可以把x看作是看得见的东西，y为看不见的东西，把数学函数带入生物学习的记忆中，引用看见的东西记忆看不见的东西。运用得当能把事物或事理说得具体、生动、形象，使人可见可感可悟，能够增强语言的说服力和感染力。用人们较为熟悉的事物代替识记内容来提高记忆效率的方法，这种方法有广泛的适用性。 </a:t>
            </a:r>
          </a:p>
          <a:p>
            <a:pPr algn="ctr"/>
            <a:r>
              <a:t>
　　2．函数记忆法的性质和特点 </a:t>
            </a:r>
          </a:p>
          <a:p>
            <a:pPr algn="ctr"/>
            <a:r>
              <a:t>
　　“授之以鱼”不如“授之以渔”。培养记忆能力的关键，在于教给学生科学的记忆方法。笔者通过近年的生物教学工作，在培养学生记忆能力方面，作了一些探索和尝试。学生物无疑是一件十分有趣的事，因为它阐述的都是我们身边的物体――植物、动物、人体，学生大都喜欢上生物课，但是在教学中，有时会发现生物学上有些专业名词或是专业用语或是生物现象，学生们不容易理解，通过教学经验总结出的函数记忆法进行教学，使学生能正确地理解所学知识，提高教学效果。 </a:t>
            </a:r>
          </a:p>
          <a:p>
            <a:pPr algn="ctr"/>
            <a:r>
              <a:t>
　　函数记忆法如运用得当，能使学生加深记忆，提高学习兴趣；能化解难点、使抽象概念形象化、通俗易懂，便于记忆、深化思维，以利于学生牢固掌握生物学知识；能把事物或事理说得具体、生动、形象，使人可见可感可悟，增强语言的说服力和感染力。 </a:t>
            </a:r>
          </a:p>
          <a:p>
            <a:pPr algn="ctr"/>
            <a:r>
              <a:t>
　　3．函数记忆法在教学中的优势 </a:t>
            </a:r>
          </a:p>
          <a:p>
            <a:pPr algn="ctr"/>
            <a:r>
              <a:t>
　　3．1 使深奥的知识浅显化。学生学习新课过程中，我在两个班按常规讲，两个班用函数记忆法讲解。课后我设计了五个知识点，对班级的50位同学进行问卷调查， </a:t>
            </a:r>
          </a:p>
          <a:p>
            <a:pPr algn="ctr"/>
            <a:r>
              <a:t>
　　合适的替代既是激活思维、启动探究的动力因素，也是使教学活动环环相扣，教学关系和谐共处的重要因素。注重从学生的生活世界中选择情境内容，将记忆的内容运用形象、生动的语言进行描述或表达，把深奥的事物形象化、远处的物体近处化、复杂的内容简单化，生动地再现教材的思想内容，给予学生直观感和动感，使知识深深地印在学生记忆深处。 </a:t>
            </a:r>
          </a:p>
          <a:p>
            <a:pPr algn="ctr"/>
            <a:r>
              <a:t>
　　3．2 使抽象的知识具体化。在学习“呼吸运动”一课时，对于肋骨、胸骨、膈的状态，要求学生记住上述基本知识点是比较容易的，但教学中的关键是如何帮助学生理清吸气和呼气时肋骨位置、膈的位置、胸廓大小、空气进出肺时的变化情况。对此学生很难理解，在教学中可以运用函数记忆法用动态的视频演示这一过程，把一些抽象的知识形象化、具体化。 </a:t>
            </a:r>
          </a:p>
          <a:p>
            <a:pPr algn="ctr"/>
            <a:r>
              <a:t>
　　3．3 使枯燥的知识兴趣化。在学习“蕨类植物和苔藓植物”过程中，如果单纯地根据图片学习贯众和葫芦藓，教师讲起来枯燥无味，学生学起来毫无生气，若老师采一株植物课堂演示，可能积极性会有所提高，但仅此一株，学生观察有限，对植物而言也起到一定的破坏作用。教师可根据实际情况，带领学生去野外调查研究，学生可以从中发现书本上没有的不同种类的蕨类植物和苔藓植物，如贯众、卷柏、肾蕨、葫芦藓、金发藓，让每一个学生都能近距离地接触蕨类和苔藓植物，了解它们的具体结构及生活环境，同时也潜移默化地影响学生要爱护环境。 </a:t>
            </a:r>
          </a:p>
          <a:p>
            <a:pPr algn="ctr"/>
            <a:r>
              <a:t>
　　3．4 使内在的知识外显化。生物是一门以实验为基础的学科，实验在生物教学中占相当重要的地位。通过加强实验和创设情景能够培养学生的观察能力、实验能力，培养学生对科学的探究能力和探究方法。在学习“血管”一课时，关于血管的结构特点，如果只是单纯地对照图片让学生总结，记忆效果不深刻，如通过实验让学生参与其中，效果会更好。 </a:t>
            </a:r>
          </a:p>
          <a:p>
            <a:pPr algn="ctr"/>
            <a:r>
              <a:t>
　　具体实验方法： </a:t>
            </a:r>
          </a:p>
          <a:p>
            <a:pPr algn="ctr"/>
            <a:r>
              <a:t>
　　问题：人体内三种血管的结构特点 </a:t>
            </a:r>
          </a:p>
          <a:p>
            <a:pPr algn="ctr"/>
            <a:r>
              <a:t>
　　实验器材：橡皮泥 </a:t>
            </a:r>
          </a:p>
          <a:p>
            <a:pPr algn="ctr"/>
            <a:r>
              <a:t>
　　实验步骤：（1）用不同颜色橡皮泥捏成动脉、静脉和毛细血管的大致形状。（2）学生观察三种血管的不同。分别感受动脉、静脉和毛细血管的厚度、管壁和管腔的特点、弹性大小。 </a:t>
            </a:r>
          </a:p>
          <a:p>
            <a:pPr algn="ctr"/>
            <a:r>
              <a:t>
　　课后的调查问卷中，我设计了7个知识点，通过课堂测验， </a:t>
            </a:r>
          </a:p>
          <a:p>
            <a:pPr algn="ctr"/>
            <a:r>
              <a:t>
　　运用函数记忆法将一些内在的知识用课堂演示实验、分组实验等来替代，以此激发学生探索生物奥秘的兴趣与情趣，从而对未认识或未充分认识的生物过程和现象有了直观的了解。这对学生今后的学习、研究将有深远的意义。只有不断“设疑―动手―观察―结论―质疑―讨论―解疑―归纳”，才可能激发学生的创新意识，发展学生的创新思维，达到培养创造型人才的目的。 </a:t>
            </a:r>
          </a:p>
          <a:p>
            <a:pPr algn="ctr"/>
            <a:r>
              <a:t>
　　以上是笔者对函数记忆法一些粗浅的理解，今后，笔者也将继续深入研究，化无形为有形，构建灵动高效的生物课堂，真正做到让生物课堂神采飞扬。 </a:t>
            </a:r>
          </a:p>
          <a:p>
            <a:pPr algn="ctr"/>
            <a:r>
              <a:t>
　　收稿日期：2012-01-11 </a:t>
            </a:r>
          </a:p>
          <a:p>
            <a:pPr algn="ctr"/>
            <a:r>
              <a:t>
　　一、初中语文教师应该扮演好语文课堂教学组织者的角色。</a:t>
            </a:r>
          </a:p>
          <a:p>
            <a:pPr algn="ctr"/>
            <a:r>
              <a:t>
　　语文教学是一台戏，教师只有认真演好自己的角色，我们才能提高这台戏的质量。课堂教学是学生获得知识的主渠道，教师应充分利用这块阵地，使语文交流从课堂教学情境中扩展开去；语文教师应为学生提供积极思考与合作交流的空间，开启学生主动参与、学习探究、创造的强烈动机，帮助学生发现他们所学的语文知识的意义。另外，对于学生反馈回来的信息也十分重要，我们语文教师要及时地获得教学反馈信息，对学生的语文学习及时做出科学的评价，做出有根据的，有针对性的教学决策，而这也正符合了马克思主义哲学原理中“否定之否定规律”。</a:t>
            </a:r>
          </a:p>
          <a:p>
            <a:pPr algn="ctr"/>
            <a:r>
              <a:t>
　　二、初中语文教师应该要与学生平等对话。</a:t>
            </a:r>
          </a:p>
          <a:p>
            <a:pPr algn="ctr"/>
            <a:r>
              <a:t>
　　建立民主和谐的师生关系。我们语文老师应该积极地看、耐心地听，设身处地地感受学生的所作所为，使学生有良好的心境和愉悦的情绪，使学生能自由地发表意见；自由地按自己的学习方式参与语文活动。在教学过程中，教师应尊重和欣赏学生，给学生心理上的安全和精神上的鼓舞。教师还应鼓励和提倡教师与学生的双向交流以及学生与学生之间的多向交流。</a:t>
            </a:r>
          </a:p>
          <a:p>
            <a:pPr algn="ctr"/>
            <a:r>
              <a:t>
　　三、初中语文教师应该用心营造语文教学情境。</a:t>
            </a:r>
          </a:p>
          <a:p>
            <a:pPr algn="ctr"/>
            <a:r>
              <a:t>
　　有人说过：语文是进行素质教育最有效的一门学科。语文课本里大多都是声情并茂的好文章。在初中语文教学中，教师要努力使语文课本情境故事化、活动化、生活化，调动起学生内部已经形成的知识、经验、策略、感受和兴趣，鼓励学生用耳、用口、用眼、用手去表达自己的思想和接受他人的思想。这样做更有利于激发学生学习语文的兴趣，调动学习语文的积极性和主动性，开阔思路，促进语文创造性思维的发展。这样做还可以培养情感、陶冶性情、提高学生文化修养和综合素质，对学生今后的影响不可忽视。</a:t>
            </a:r>
          </a:p>
          <a:p>
            <a:pPr algn="ctr"/>
            <a:r>
              <a:t>
　　四、初中语文教师应该在初中语文教学中实行小组合作形式教学。</a:t>
            </a:r>
          </a:p>
          <a:p>
            <a:pPr algn="ctr"/>
            <a:r>
              <a:t>
　　现在无论是在学校里还是社会上，团队合作精神是一种比较推崇的能力，而小组合作教学是一种很好的能体现团队合作精神的教学形式。小组合作式教学的学生参与面广，参与效率高。开展小组合作研讨形式为促进学生与学生之间信息反馈，提供学习的优势互补.为激活思维火花创设了良好的条件。教师对小组讨论应提出明确的讨论要求，要求学生学会仔细倾听，学会清晰表达，尝试帮助纠正；小组成员的组成可由教师指定也可自由组合但相对稳定，每组的学生学习基础上中下结合，学生在小组内轮流担任讲述者和评判者，使学生保持一种新鲜感，这样可使学生在相互合作的基础上，吸取同伴的智慧和力量。通过小组交流既可使学生从多角度看问题，也可使学生通过对比发现自己存在的问题，对原来模糊不清甚至错误的认识得到进一步思考、澄清，正确的认识最终将纳入已有的认知结构，从而达到对语文知识的真正理解，与此同时，每个同学都会获得成功或失败的亲身体验。</a:t>
            </a:r>
          </a:p>
          <a:p>
            <a:pPr algn="ctr"/>
            <a:r>
              <a:t>
　　五、初中语文教师应该明确教学目标的关键是语文研究性课堂教学。</a:t>
            </a:r>
          </a:p>
          <a:p>
            <a:pPr algn="ctr"/>
            <a:r>
              <a:t>
　　教学目标的制定和明确，是上好每一节课的关键。要明确教学目标，就要加强对教材及学生的研究，做到三个熟悉：一是熟悉《课程标准》，二是熟悉教材，三是熟悉学生。其实，语文教学的最终目的应该是语文综合素质的培养。我们在制定教学目标的时候.应紧紧扣住这一点。我认为语文综合素质应该包括以下几点：1.听说读写能力的培养。很多同仁可能认为语文教学发展到今天，还在谈“听说读写”，是不是有点落后于形势。其实，听说读写能力应该是语文教学的基石。我们常说厚积而薄发，没有厚实的听说读写的基本功，根本无从谈所谓的创新能力的培养。2.培养学生自主学习的能力。以前人们总是觉得语文教学应该更多地把知识传授给学生，在教学中多注重知识的传承性，从而忽略了学生学法的指导，使学生变成被动接受知识的机器，一旦离开了学校、离开了老师，就会无所适从，不能再自觉的学习。这应该说是教学的一种误区。3.培养学生的创新思维能力。这是我们教学的最终目的。</a:t>
            </a:r>
          </a:p>
          <a:p>
            <a:pPr algn="ctr"/>
            <a:r>
              <a:t>
　　六、初中语文教师要做好语文教学指导。</a:t>
            </a:r>
          </a:p>
          <a:p>
            <a:pPr algn="ctr"/>
            <a:r>
              <a:t>
　　本人认为，初中生的语文学习过程应增加一些富有探索性与挑战性的语文活动，教师可指导学生用简单的语文术语表达思想，有层次地说明思考问题的过程，并尝试解释所得的结果。教师还可以尝试指导学生拟定小论文，研究小课题，并鼓励学生通过各种形式表达、反思自己的知识和解决问题的方法，以多种形式连贯、清楚地向同学、教师或其他人传达自己的语文思想。此外，课外阅读也是中学语文教学中一块重要的阵地。课外阅读对于开拓学生的视野，开发学生的智力，提高学生的读写能力，培养学生良好的学习习惯，都起着很大的作用。我们实践语文教师应培养初中生自学语文的能力，指导学生阅读课外读物，指导学生养成博览和精渎的习惯。并学会做读书笔记，引导学生对课本知识质疑问难，促进对语文知识理解的深化。</a:t>
            </a:r>
          </a:p>
          <a:p>
            <a:pPr algn="ctr"/>
            <a:r>
              <a:t>
　　综上所述，教师，尤其是语文教师应该是全面了解并完全信任学生的人；是能对学生充分发展潜能充满信心的人，语文教师应该用激情来感染自己，感染学生，感染课堂.甚至感染整个校园.</a:t>
            </a:r>
          </a:p>
          <a:p>
            <a:pPr algn="ctr"/>
            <a:r>
              <a:t>
</a:t>
            </a:r>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2"/>
          <p:cNvSpPr>
            <a:spLocks noGrp="1" noChangeArrowheads="1"/>
          </p:cNvSpPr>
          <p:nvPr>
            <p:ph type="ctrTitle"/>
          </p:nvPr>
        </p:nvSpPr>
        <p:spPr>
          <a:xfrm>
            <a:off x="1371600" y="1143000"/>
            <a:ext cx="8089900" cy="2384425"/>
          </a:xfrm>
        </p:spPr>
        <p:txBody>
          <a:bodyPr/>
          <a:lstStyle/>
          <a:p>
            <a:r>
              <a:rPr lang="zh-CN" altLang="en-US" b="1" smtClean="0">
                <a:ea typeface="宋体" charset="-122"/>
              </a:rPr>
              <a:t>中国最早的城市之光</a:t>
            </a:r>
            <a:br>
              <a:rPr lang="zh-CN" altLang="en-US" smtClean="0">
                <a:ea typeface="宋体" charset="-122"/>
              </a:rPr>
            </a:br>
            <a:r>
              <a:rPr lang="en-US" altLang="zh-CN" b="1" smtClean="0">
                <a:ea typeface="宋体" charset="-122"/>
              </a:rPr>
              <a:t>——</a:t>
            </a:r>
            <a:r>
              <a:rPr lang="zh-CN" altLang="en-US" sz="3600" b="1" smtClean="0">
                <a:ea typeface="宋体" charset="-122"/>
              </a:rPr>
              <a:t>陶寺遗址的发掘发现与环境分析</a:t>
            </a:r>
            <a:br>
              <a:rPr lang="zh-CN" altLang="en-US" smtClean="0">
                <a:ea typeface="宋体" charset="-122"/>
              </a:rPr>
            </a:br>
          </a:p>
        </p:txBody>
      </p:sp>
      <p:sp>
        <p:nvSpPr>
          <p:cNvPr id="3075" name="Rectangle 3"/>
          <p:cNvSpPr>
            <a:spLocks noGrp="1" noChangeArrowheads="1"/>
          </p:cNvSpPr>
          <p:nvPr>
            <p:ph type="subTitle" idx="1"/>
          </p:nvPr>
        </p:nvSpPr>
        <p:spPr>
          <a:xfrm>
            <a:off x="5410200" y="4267200"/>
            <a:ext cx="2590800" cy="1371600"/>
          </a:xfrm>
        </p:spPr>
        <p:txBody>
          <a:bodyPr/>
          <a:lstStyle/>
          <a:p>
            <a:pPr algn="l"/>
            <a:r>
              <a:rPr lang="zh-CN" altLang="en-US" smtClean="0">
                <a:latin typeface="华文楷体" pitchFamily="2" charset="-122"/>
                <a:ea typeface="华文楷体" pitchFamily="2" charset="-122"/>
              </a:rPr>
              <a:t>报告人</a:t>
            </a:r>
            <a:r>
              <a:rPr lang="en-US" altLang="zh-CN" smtClean="0">
                <a:latin typeface="华文楷体" pitchFamily="2" charset="-122"/>
                <a:ea typeface="华文楷体" pitchFamily="2" charset="-122"/>
              </a:rPr>
              <a:t>:</a:t>
            </a:r>
            <a:r>
              <a:rPr lang="zh-CN" altLang="en-US" smtClean="0">
                <a:latin typeface="华文楷体" pitchFamily="2" charset="-122"/>
                <a:ea typeface="华文楷体" pitchFamily="2" charset="-122"/>
              </a:rPr>
              <a:t>杨烨</a:t>
            </a:r>
            <a:endParaRPr lang="en-US" altLang="zh-CN" smtClean="0">
              <a:latin typeface="华文楷体" pitchFamily="2" charset="-122"/>
              <a:ea typeface="华文楷体" pitchFamily="2" charset="-122"/>
            </a:endParaRPr>
          </a:p>
          <a:p>
            <a:pPr algn="l"/>
            <a:r>
              <a:rPr lang="en-US" altLang="zh-CN" smtClean="0">
                <a:latin typeface="华文楷体" pitchFamily="2" charset="-122"/>
                <a:ea typeface="华文楷体" pitchFamily="2" charset="-122"/>
              </a:rPr>
              <a:t>2011.5.24</a:t>
            </a:r>
            <a:endParaRPr lang="zh-CN" altLang="en-US" smtClean="0">
              <a:latin typeface="华文楷体" pitchFamily="2" charset="-122"/>
              <a:ea typeface="华文楷体" pitchFamily="2" charset="-122"/>
            </a:endParaRPr>
          </a:p>
        </p:txBody>
      </p:sp>
    </p:spTree>
  </p:cSld>
  <p:clrMapOvr>
    <a:masterClrMapping/>
  </p:clrMapOvr>
  <p:transition>
    <p:circl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1"/>
          <p:cNvSpPr>
            <a:spLocks noGrp="1"/>
          </p:cNvSpPr>
          <p:nvPr>
            <p:ph type="title"/>
          </p:nvPr>
        </p:nvSpPr>
        <p:spPr/>
        <p:txBody>
          <a:bodyPr/>
          <a:lstStyle/>
          <a:p>
            <a:r>
              <a:rPr lang="zh-CN" altLang="en-US" smtClean="0">
                <a:ea typeface="宋体" charset="-122"/>
              </a:rPr>
              <a:t>内容</a:t>
            </a:r>
          </a:p>
        </p:txBody>
      </p:sp>
      <p:graphicFrame>
        <p:nvGraphicFramePr>
          <p:cNvPr id="4" name="内容占位符 3"/>
          <p:cNvGraphicFramePr>
            <a:graphicFrameLocks noGrp="1"/>
          </p:cNvGraphicFramePr>
          <p:nvPr>
            <p:ph idx="1"/>
          </p:nvPr>
        </p:nvGraphicFramePr>
        <p:xfrm>
          <a:off x="1568450" y="1600200"/>
          <a:ext cx="7842250" cy="4525963"/>
        </p:xfrm>
        <a:graphic>
          <a:graphicData uri="http://schemas.openxmlformats.org/drawingml/2006/diagram">
            <dgm:relIds xmlns:dgm="http://schemas.openxmlformats.org/drawingml/2006/diagram" r:dm="rId2" r:lo="rId3" r:qs="rId4" r:cs="rId5"/>
          </a:graphicData>
        </a:graphic>
      </p:graphicFrame>
    </p:spTree>
  </p:cSld>
  <p:clrMapOvr>
    <a:masterClrMapping/>
  </p:clrMapOvr>
  <p:transition>
    <p:pull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064568" y="404664"/>
            <a:ext cx="8346132" cy="5721499"/>
          </a:xfrm>
        </p:spPr>
        <p:txBody>
          <a:bodyPr/>
          <a:lstStyle/>
          <a:p>
            <a:pPr>
              <a:buNone/>
            </a:pPr>
            <a:r>
              <a:rPr lang="zh-CN" altLang="en-US" smtClean="0"/>
              <a:t>           </a:t>
            </a:r>
            <a:endParaRPr lang="en-US" altLang="zh-CN" smtClean="0"/>
          </a:p>
          <a:p>
            <a:pPr>
              <a:buNone/>
            </a:pPr>
            <a:endParaRPr lang="en-US" altLang="zh-CN" smtClean="0">
              <a:latin typeface="华文新魏" pitchFamily="2" charset="-122"/>
              <a:ea typeface="华文新魏" pitchFamily="2" charset="-122"/>
            </a:endParaRPr>
          </a:p>
          <a:p>
            <a:pPr>
              <a:buNone/>
            </a:pPr>
            <a:r>
              <a:rPr lang="en-US" altLang="zh-CN" smtClean="0">
                <a:latin typeface="华文新魏" pitchFamily="2" charset="-122"/>
                <a:ea typeface="华文新魏" pitchFamily="2" charset="-122"/>
              </a:rPr>
              <a:t>           </a:t>
            </a:r>
            <a:r>
              <a:rPr lang="zh-CN" altLang="en-US" smtClean="0">
                <a:latin typeface="华文新魏" pitchFamily="2" charset="-122"/>
                <a:ea typeface="华文新魏" pitchFamily="2" charset="-122"/>
              </a:rPr>
              <a:t>公元前</a:t>
            </a:r>
            <a:r>
              <a:rPr lang="en-US" smtClean="0">
                <a:latin typeface="华文新魏" pitchFamily="2" charset="-122"/>
                <a:ea typeface="华文新魏" pitchFamily="2" charset="-122"/>
              </a:rPr>
              <a:t>2300</a:t>
            </a:r>
            <a:r>
              <a:rPr lang="zh-CN" altLang="en-US" smtClean="0">
                <a:latin typeface="华文新魏" pitchFamily="2" charset="-122"/>
                <a:ea typeface="华文新魏" pitchFamily="2" charset="-122"/>
              </a:rPr>
              <a:t>年左右，一座庞大的史前古城在晋南的汾河之滨崛起。</a:t>
            </a:r>
            <a:r>
              <a:rPr lang="en-US" smtClean="0">
                <a:latin typeface="华文新魏" pitchFamily="2" charset="-122"/>
                <a:ea typeface="华文新魏" pitchFamily="2" charset="-122"/>
              </a:rPr>
              <a:t> </a:t>
            </a:r>
            <a:r>
              <a:rPr lang="zh-CN" altLang="en-US" smtClean="0">
                <a:latin typeface="华文新魏" pitchFamily="2" charset="-122"/>
                <a:ea typeface="华文新魏" pitchFamily="2" charset="-122"/>
              </a:rPr>
              <a:t>在这里，王族墓地、宫殿区、下层贵族居住区、普通居民区、手工作坊区等一应俱全。人们不禁将它和传说中的“尧舜之都”联系起来。陶寺遗址对复原中国古代阶级、国家产生的历史及探索夏文化，具有重要的学术价值。</a:t>
            </a:r>
          </a:p>
          <a:p>
            <a:endParaRPr lang="zh-CN" altLang="en-US"/>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4" presetClass="path" presetSubtype="0" dur="2000" accel="50000" decel="50000" fill="hold" nodeType="withEffect">
                                  <p:stCondLst>
                                    <p:cond delay="0"/>
                                  </p:stCondLst>
                                  <p:childTnLst>
                                    <p:animMotion origin="layout" path="M -4.17695E-06 0.36078 L -4.17695E-06 -2.79371E-06" pathEditMode="relative" rAng="0" ptsTypes="AA">
                                      <p:cBhvr>
                                        <p:cTn id="6" dur="2000" fill="hold"/>
                                        <p:tgtEl>
                                          <p:spTgt spid="3">
                                            <p:txEl>
                                              <p:pRg st="2" end="2"/>
                                            </p:txEl>
                                          </p:spTgt>
                                        </p:tgtEl>
                                        <p:attrNameLst>
                                          <p:attrName>ppt_x</p:attrName>
                                          <p:attrName>ppt_y</p:attrName>
                                        </p:attrNameLst>
                                      </p:cBhvr>
                                      <p:rCtr x="0" y="-18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标题 1"/>
          <p:cNvSpPr>
            <a:spLocks noGrp="1"/>
          </p:cNvSpPr>
          <p:nvPr>
            <p:ph type="title"/>
          </p:nvPr>
        </p:nvSpPr>
        <p:spPr>
          <a:xfrm>
            <a:off x="1485900" y="274638"/>
            <a:ext cx="7924800" cy="639762"/>
          </a:xfrm>
        </p:spPr>
        <p:txBody>
          <a:bodyPr/>
          <a:lstStyle/>
          <a:p>
            <a:pPr>
              <a:buFont typeface="Arial" pitchFamily="34" charset="0"/>
              <a:buChar char="•"/>
            </a:pPr>
            <a:r>
              <a:rPr lang="zh-CN" altLang="en-US" smtClean="0">
                <a:solidFill>
                  <a:schemeClr val="accent3">
                    <a:lumMod val="50000"/>
                  </a:schemeClr>
                </a:solidFill>
                <a:latin typeface="华文新魏" pitchFamily="2" charset="-122"/>
                <a:ea typeface="华文新魏" pitchFamily="2" charset="-122"/>
              </a:rPr>
              <a:t>简介</a:t>
            </a:r>
            <a:r>
              <a:rPr lang="en-US" altLang="zh-CN" smtClean="0">
                <a:solidFill>
                  <a:schemeClr val="accent3">
                    <a:lumMod val="25000"/>
                  </a:schemeClr>
                </a:solidFill>
                <a:latin typeface="华文新魏" pitchFamily="2" charset="-122"/>
                <a:ea typeface="华文新魏" pitchFamily="2" charset="-122"/>
              </a:rPr>
              <a:t>——</a:t>
            </a:r>
            <a:r>
              <a:rPr lang="zh-CN" altLang="en-US" smtClean="0">
                <a:solidFill>
                  <a:schemeClr val="accent3">
                    <a:lumMod val="25000"/>
                  </a:schemeClr>
                </a:solidFill>
                <a:latin typeface="华文新魏" pitchFamily="2" charset="-122"/>
                <a:ea typeface="华文新魏" pitchFamily="2" charset="-122"/>
              </a:rPr>
              <a:t>陶寺遗址的地理位置</a:t>
            </a:r>
          </a:p>
        </p:txBody>
      </p:sp>
      <p:pic>
        <p:nvPicPr>
          <p:cNvPr id="5123" name="Picture 1" descr="C:\Documents and Settings\Administrator\Application Data\Tencent\Users\342543501\QQ\WinTemp\RichOle\G_AHGR0%]7%A6GXM%2_JFOI.jpg"/>
          <p:cNvPicPr>
            <a:picLocks noChangeAspect="1" noChangeArrowheads="1"/>
          </p:cNvPicPr>
          <p:nvPr/>
        </p:nvPicPr>
        <p:blipFill>
          <a:blip r:embed="rId2"/>
          <a:stretch>
            <a:fillRect/>
          </a:stretch>
        </p:blipFill>
        <p:spPr bwMode="auto">
          <a:xfrm>
            <a:off x="1524000" y="838200"/>
            <a:ext cx="7816850" cy="5638800"/>
          </a:xfrm>
          <a:prstGeom prst="rect">
            <a:avLst/>
          </a:prstGeom>
          <a:noFill/>
          <a:ln w="9525">
            <a:noFill/>
            <a:miter lim="800000"/>
          </a:ln>
        </p:spPr>
      </p:pic>
      <p:sp>
        <p:nvSpPr>
          <p:cNvPr id="5" name="椭圆 4"/>
          <p:cNvSpPr/>
          <p:nvPr/>
        </p:nvSpPr>
        <p:spPr>
          <a:xfrm>
            <a:off x="2971800" y="4953000"/>
            <a:ext cx="1066800" cy="4572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6" name="椭圆 5"/>
          <p:cNvSpPr/>
          <p:nvPr/>
        </p:nvSpPr>
        <p:spPr>
          <a:xfrm>
            <a:off x="5562600" y="3048000"/>
            <a:ext cx="1066800" cy="4572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8" name="左箭头 7"/>
          <p:cNvSpPr/>
          <p:nvPr/>
        </p:nvSpPr>
        <p:spPr>
          <a:xfrm rot="11951526">
            <a:off x="7651750" y="5092700"/>
            <a:ext cx="425450" cy="261938"/>
          </a:xfrm>
          <a:prstGeom prst="leftArrow">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9" name="矩形 8"/>
          <p:cNvSpPr/>
          <p:nvPr/>
        </p:nvSpPr>
        <p:spPr>
          <a:xfrm>
            <a:off x="7086600" y="4953000"/>
            <a:ext cx="609600" cy="304800"/>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10" name="TextBox 9"/>
          <p:cNvSpPr txBox="1"/>
          <p:nvPr/>
        </p:nvSpPr>
        <p:spPr>
          <a:xfrm>
            <a:off x="7086600" y="4953000"/>
            <a:ext cx="762000" cy="276225"/>
          </a:xfrm>
          <a:prstGeom prst="rect">
            <a:avLst/>
          </a:prstGeom>
          <a:noFill/>
        </p:spPr>
        <p:txBody>
          <a:bodyPr>
            <a:spAutoFit/>
          </a:bodyP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r>
              <a:rPr lang="zh-CN" altLang="en-US" sz="1200">
                <a:solidFill>
                  <a:schemeClr val="accent3"/>
                </a:solidFill>
                <a:ea typeface="宋体" pitchFamily="2" charset="-122"/>
              </a:rPr>
              <a:t>塔儿山</a:t>
            </a:r>
          </a:p>
        </p:txBody>
      </p:sp>
      <p:sp>
        <p:nvSpPr>
          <p:cNvPr id="11" name="矩形 10"/>
          <p:cNvSpPr/>
          <p:nvPr/>
        </p:nvSpPr>
        <p:spPr>
          <a:xfrm>
            <a:off x="2895600" y="4191000"/>
            <a:ext cx="609600" cy="381000"/>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15" name="椭圆 14"/>
          <p:cNvSpPr/>
          <p:nvPr/>
        </p:nvSpPr>
        <p:spPr>
          <a:xfrm>
            <a:off x="2743200" y="2438400"/>
            <a:ext cx="1295400" cy="1295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16" name="TextBox 15"/>
          <p:cNvSpPr txBox="1"/>
          <p:nvPr/>
        </p:nvSpPr>
        <p:spPr>
          <a:xfrm>
            <a:off x="3048000" y="2819400"/>
            <a:ext cx="1143000" cy="369888"/>
          </a:xfrm>
          <a:prstGeom prst="rect">
            <a:avLst/>
          </a:prstGeom>
          <a:noFill/>
        </p:spPr>
        <p:txBody>
          <a:bodyPr>
            <a:spAutoFit/>
          </a:bodyP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r>
              <a:rPr lang="zh-CN" altLang="en-US">
                <a:solidFill>
                  <a:schemeClr val="accent3"/>
                </a:solidFill>
                <a:ea typeface="宋体" pitchFamily="2" charset="-122"/>
              </a:rPr>
              <a:t>襄汾县</a:t>
            </a:r>
          </a:p>
        </p:txBody>
      </p:sp>
    </p:spTree>
  </p:cSld>
  <p:clrMapOvr>
    <a:masterClrMapping/>
  </p:clrMapOvr>
  <p:transition>
    <p:push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6"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dur="1" fill="hold" grpId="7"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afterGroup">
                            <p:stCondLst>
                              <p:cond delay="0"/>
                            </p:stCondLst>
                            <p:childTnLst>
                              <p:par>
                                <p:cTn id="11" presetID="1" presetClass="entr" presetSubtype="0" dur="1" fill="hold" grpId="1"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afterGroup">
                            <p:stCondLst>
                              <p:cond delay="0"/>
                            </p:stCondLst>
                            <p:childTnLst>
                              <p:par>
                                <p:cTn id="19" presetID="2" presetClass="entr" presetSubtype="4" dur="500" fill="hold" grpId="2"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par>
                                <p:cTn id="23" presetID="2" presetClass="entr" presetSubtype="4" dur="500" fill="hold" grpId="4"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par>
                                <p:cTn id="27" presetID="2" presetClass="entr" presetSubtype="4" dur="500" fill="hold" grpId="3" nodeType="with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par>
                                <p:cTn id="31" presetID="2" presetClass="entr" presetSubtype="4" dur="500" fill="hold" grpId="5" nodeType="with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1"/>
      <p:bldP spid="8" grpId="2"/>
      <p:bldP spid="9" grpId="3"/>
      <p:bldP spid="10" grpId="4"/>
      <p:bldP spid="11" grpId="5"/>
      <p:bldP spid="15" grpId="6"/>
      <p:bldP spid="16" grpId="7"/>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标题 1"/>
          <p:cNvSpPr>
            <a:spLocks noGrp="1"/>
          </p:cNvSpPr>
          <p:nvPr>
            <p:ph type="title"/>
          </p:nvPr>
        </p:nvSpPr>
        <p:spPr/>
        <p:txBody>
          <a:bodyPr/>
          <a:lstStyle/>
          <a:p>
            <a:endParaRPr lang="zh-CN" altLang="en-US" smtClean="0">
              <a:ea typeface="宋体" charset="-122"/>
            </a:endParaRPr>
          </a:p>
        </p:txBody>
      </p:sp>
      <p:pic>
        <p:nvPicPr>
          <p:cNvPr id="6147" name="Picture 2"/>
          <p:cNvPicPr>
            <a:picLocks noGrp="1" noChangeAspect="1" noChangeArrowheads="1"/>
          </p:cNvPicPr>
          <p:nvPr>
            <p:ph idx="1"/>
          </p:nvPr>
        </p:nvPicPr>
        <p:blipFill>
          <a:blip r:embed="rId2"/>
          <a:stretch>
            <a:fillRect/>
          </a:stretch>
        </p:blipFill>
        <p:spPr>
          <a:xfrm>
            <a:off x="1295400" y="533400"/>
            <a:ext cx="7939088" cy="5922963"/>
          </a:xfrm>
          <a:noFill/>
        </p:spPr>
      </p:pic>
      <p:sp>
        <p:nvSpPr>
          <p:cNvPr id="5" name="流程图: 联系 4"/>
          <p:cNvSpPr/>
          <p:nvPr/>
        </p:nvSpPr>
        <p:spPr>
          <a:xfrm>
            <a:off x="2590800" y="838200"/>
            <a:ext cx="457200" cy="457200"/>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7" name="流程图: 联系 6"/>
          <p:cNvSpPr/>
          <p:nvPr/>
        </p:nvSpPr>
        <p:spPr>
          <a:xfrm>
            <a:off x="5410200" y="1752600"/>
            <a:ext cx="457200" cy="457200"/>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8" name="流程图: 联系 7"/>
          <p:cNvSpPr/>
          <p:nvPr/>
        </p:nvSpPr>
        <p:spPr>
          <a:xfrm>
            <a:off x="6324600" y="5410200"/>
            <a:ext cx="457200" cy="457200"/>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9" name="流程图: 联系 8"/>
          <p:cNvSpPr/>
          <p:nvPr/>
        </p:nvSpPr>
        <p:spPr>
          <a:xfrm>
            <a:off x="3352800" y="2895600"/>
            <a:ext cx="457200" cy="457200"/>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
        <p:nvSpPr>
          <p:cNvPr id="13" name="任意多边形 12"/>
          <p:cNvSpPr/>
          <p:nvPr/>
        </p:nvSpPr>
        <p:spPr>
          <a:xfrm>
            <a:off x="2478088" y="996950"/>
            <a:ext cx="4202112" cy="4838700"/>
          </a:xfrm>
          <a:custGeom>
            <a:gdLst>
              <a:gd name="connsiteX0" fmla="*/ 335279 w 4201550"/>
              <a:gd name="connsiteY0" fmla="*/ 297766 h 4839286"/>
              <a:gd name="connsiteX1" fmla="*/ 897987 w 4201550"/>
              <a:gd name="connsiteY1" fmla="*/ 2154701 h 4839286"/>
              <a:gd name="connsiteX2" fmla="*/ 3838135 w 4201550"/>
              <a:gd name="connsiteY2" fmla="*/ 4672818 h 4839286"/>
              <a:gd name="connsiteX3" fmla="*/ 3078479 w 4201550"/>
              <a:gd name="connsiteY3" fmla="*/ 1155895 h 4839286"/>
              <a:gd name="connsiteX4" fmla="*/ 447821 w 4201550"/>
              <a:gd name="connsiteY4" fmla="*/ 157089 h 4839286"/>
              <a:gd name="connsiteX5" fmla="*/ 391550 w 4201550"/>
              <a:gd name="connsiteY5" fmla="*/ 368104 h 4839286"/>
              <a:gd name="connsiteX6" fmla="*/ 391550 w 4201550"/>
              <a:gd name="connsiteY6" fmla="*/ 382172 h 4839286"/>
              <a:gd name="connsiteX7" fmla="*/ 391550 w 4201550"/>
              <a:gd name="connsiteY7" fmla="*/ 368104 h 4839286"/>
              <a:gd name="connsiteX8" fmla="*/ 335279 w 4201550"/>
              <a:gd name="connsiteY8" fmla="*/ 297766 h 48392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1550" h="4839286">
                <a:moveTo>
                  <a:pt x="335279" y="297766"/>
                </a:moveTo>
                <a:cubicBezTo>
                  <a:pt x="419685" y="595532"/>
                  <a:pt x="314178" y="1425526"/>
                  <a:pt x="897987" y="2154701"/>
                </a:cubicBezTo>
                <a:cubicBezTo>
                  <a:pt x="1481796" y="2883876"/>
                  <a:pt x="3474720" y="4839286"/>
                  <a:pt x="3838135" y="4672818"/>
                </a:cubicBezTo>
                <a:cubicBezTo>
                  <a:pt x="4201550" y="4506350"/>
                  <a:pt x="3643531" y="1908517"/>
                  <a:pt x="3078479" y="1155895"/>
                </a:cubicBezTo>
                <a:cubicBezTo>
                  <a:pt x="2513427" y="403274"/>
                  <a:pt x="895642" y="288387"/>
                  <a:pt x="447821" y="157089"/>
                </a:cubicBezTo>
                <a:cubicBezTo>
                  <a:pt x="0" y="25791"/>
                  <a:pt x="400929" y="330590"/>
                  <a:pt x="391550" y="368104"/>
                </a:cubicBezTo>
                <a:cubicBezTo>
                  <a:pt x="382172" y="405618"/>
                  <a:pt x="391550" y="382172"/>
                  <a:pt x="391550" y="382172"/>
                </a:cubicBezTo>
                <a:cubicBezTo>
                  <a:pt x="391550" y="382172"/>
                  <a:pt x="400928" y="384516"/>
                  <a:pt x="391550" y="368104"/>
                </a:cubicBezTo>
                <a:cubicBezTo>
                  <a:pt x="382172" y="351692"/>
                  <a:pt x="250873" y="0"/>
                  <a:pt x="335279" y="297766"/>
                </a:cubicBezTo>
                <a:close/>
              </a:path>
            </a:pathLst>
          </a:cu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defRPr/>
            </a:pPr>
            <a:endParaRPr lang="zh-CN" altLang="en-US"/>
          </a:p>
        </p:txBody>
      </p:sp>
    </p:spTree>
  </p:cSld>
  <p:clrMapOvr>
    <a:masterClrMapping/>
  </p:clrMapOvr>
  <p:transition>
    <p:push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1"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dur="1" fill="hold" grpId="3"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dur="1" fill="hold" grpId="2"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 presetClass="entr" presetSubtype="0" dur="1" fill="hold" grpId="4"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1"/>
      <p:bldP spid="8" grpId="2"/>
      <p:bldP spid="9" grpId="3"/>
      <p:bldP spid="13" grpId="4"/>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标题 1"/>
          <p:cNvSpPr>
            <a:spLocks noGrp="1"/>
          </p:cNvSpPr>
          <p:nvPr>
            <p:ph type="title"/>
          </p:nvPr>
        </p:nvSpPr>
        <p:spPr>
          <a:xfrm>
            <a:off x="544960" y="0"/>
            <a:ext cx="9361040" cy="1143000"/>
          </a:xfrm>
        </p:spPr>
        <p:txBody>
          <a:bodyPr/>
          <a:lstStyle/>
          <a:p>
            <a:r>
              <a:rPr lang="zh-CN" altLang="en-US" sz="4000" smtClean="0">
                <a:latin typeface="华文新魏" pitchFamily="2" charset="-122"/>
                <a:ea typeface="华文新魏" pitchFamily="2" charset="-122"/>
              </a:rPr>
              <a:t>中国最早的城市之光</a:t>
            </a:r>
            <a:r>
              <a:rPr lang="en-US" altLang="zh-CN" sz="4000" smtClean="0">
                <a:latin typeface="华文新魏" pitchFamily="2" charset="-122"/>
                <a:ea typeface="华文新魏" pitchFamily="2" charset="-122"/>
              </a:rPr>
              <a:t>—</a:t>
            </a:r>
            <a:r>
              <a:rPr lang="zh-CN" altLang="en-US" sz="4000" smtClean="0">
                <a:latin typeface="华文新魏" pitchFamily="2" charset="-122"/>
                <a:ea typeface="华文新魏" pitchFamily="2" charset="-122"/>
              </a:rPr>
              <a:t>陶寺遗址重大发现</a:t>
            </a:r>
          </a:p>
        </p:txBody>
      </p:sp>
      <p:graphicFrame>
        <p:nvGraphicFramePr>
          <p:cNvPr id="5" name="图示 4"/>
          <p:cNvGraphicFramePr/>
          <p:nvPr/>
        </p:nvGraphicFramePr>
        <p:xfrm>
          <a:off x="1651000" y="1227666"/>
          <a:ext cx="6604000" cy="4402667"/>
        </p:xfrm>
        <a:graphic>
          <a:graphicData uri="http://schemas.openxmlformats.org/drawingml/2006/diagram">
            <dgm:relIds xmlns:dgm="http://schemas.openxmlformats.org/drawingml/2006/diagram" r:dm="rId2" r:lo="rId3" r:qs="rId4" r:cs="rId5"/>
          </a:graphicData>
        </a:graphic>
      </p:graphicFrame>
    </p:spTree>
  </p:cSld>
  <p:clrMapOvr>
    <a:masterClrMapping/>
  </p:clrMapOvr>
  <p:transition>
    <p:push dir="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136576" y="274638"/>
            <a:ext cx="8274124" cy="1143000"/>
          </a:xfrm>
        </p:spPr>
        <p:txBody>
          <a:bodyPr/>
          <a:lstStyle/>
          <a:p>
            <a:r>
              <a:rPr lang="zh-CN" altLang="en-US" sz="2800" smtClean="0">
                <a:latin typeface="华文新魏" pitchFamily="2" charset="-122"/>
                <a:ea typeface="华文新魏" pitchFamily="2" charset="-122"/>
              </a:rPr>
              <a:t>陶寺类型房址分台基、平地、半地穴式和窑洞四种</a:t>
            </a:r>
            <a:endParaRPr lang="zh-CN" altLang="en-US" sz="2800">
              <a:latin typeface="华文新魏" pitchFamily="2" charset="-122"/>
              <a:ea typeface="华文新魏" pitchFamily="2" charset="-122"/>
            </a:endParaRPr>
          </a:p>
        </p:txBody>
      </p:sp>
      <p:sp>
        <p:nvSpPr>
          <p:cNvPr id="3" name="内容占位符 2"/>
          <p:cNvSpPr>
            <a:spLocks noGrp="1"/>
          </p:cNvSpPr>
          <p:nvPr>
            <p:ph idx="1"/>
          </p:nvPr>
        </p:nvSpPr>
        <p:spPr>
          <a:xfrm>
            <a:off x="1280592" y="1196752"/>
            <a:ext cx="8130108" cy="4929411"/>
          </a:xfrm>
        </p:spPr>
        <p:txBody>
          <a:bodyPr/>
          <a:lstStyle/>
          <a:p>
            <a:pPr>
              <a:buNone/>
            </a:pPr>
            <a:r>
              <a:rPr lang="zh-CN" altLang="en-US" smtClean="0">
                <a:latin typeface="华文楷体" pitchFamily="2" charset="-122"/>
                <a:ea typeface="华文楷体" pitchFamily="2" charset="-122"/>
              </a:rPr>
              <a:t>大贵族</a:t>
            </a:r>
            <a:r>
              <a:rPr lang="en-US" altLang="zh-CN" smtClean="0">
                <a:latin typeface="华文楷体" pitchFamily="2" charset="-122"/>
                <a:ea typeface="华文楷体" pitchFamily="2" charset="-122"/>
              </a:rPr>
              <a:t>——</a:t>
            </a:r>
            <a:r>
              <a:rPr lang="zh-CN" altLang="en-US" smtClean="0">
                <a:latin typeface="华文楷体" pitchFamily="2" charset="-122"/>
                <a:ea typeface="华文楷体" pitchFamily="2" charset="-122"/>
              </a:rPr>
              <a:t>以台基和平地建筑为主。</a:t>
            </a:r>
            <a:endParaRPr lang="en-US" altLang="zh-CN" smtClean="0">
              <a:latin typeface="华文楷体" pitchFamily="2" charset="-122"/>
              <a:ea typeface="华文楷体" pitchFamily="2" charset="-122"/>
            </a:endParaRPr>
          </a:p>
          <a:p>
            <a:pPr>
              <a:buNone/>
            </a:pPr>
            <a:r>
              <a:rPr lang="zh-CN" altLang="en-US" smtClean="0">
                <a:latin typeface="华文楷体" pitchFamily="2" charset="-122"/>
                <a:ea typeface="华文楷体" pitchFamily="2" charset="-122"/>
              </a:rPr>
              <a:t>下层贵族</a:t>
            </a:r>
            <a:r>
              <a:rPr lang="en-US" altLang="zh-CN" smtClean="0">
                <a:latin typeface="华文楷体" pitchFamily="2" charset="-122"/>
                <a:ea typeface="华文楷体" pitchFamily="2" charset="-122"/>
              </a:rPr>
              <a:t>——</a:t>
            </a:r>
            <a:r>
              <a:rPr lang="zh-CN" altLang="en-US" smtClean="0">
                <a:latin typeface="华文楷体" pitchFamily="2" charset="-122"/>
                <a:ea typeface="华文楷体" pitchFamily="2" charset="-122"/>
              </a:rPr>
              <a:t>以平地和半地穴式建筑为主。</a:t>
            </a:r>
            <a:endParaRPr lang="en-US" altLang="zh-CN" smtClean="0">
              <a:latin typeface="华文楷体" pitchFamily="2" charset="-122"/>
              <a:ea typeface="华文楷体" pitchFamily="2" charset="-122"/>
            </a:endParaRPr>
          </a:p>
          <a:p>
            <a:pPr>
              <a:buNone/>
            </a:pPr>
            <a:r>
              <a:rPr lang="zh-CN" altLang="en-US" smtClean="0">
                <a:latin typeface="华文楷体" pitchFamily="2" charset="-122"/>
                <a:ea typeface="华文楷体" pitchFamily="2" charset="-122"/>
              </a:rPr>
              <a:t>普通人</a:t>
            </a:r>
            <a:r>
              <a:rPr lang="en-US" altLang="zh-CN" smtClean="0">
                <a:latin typeface="华文楷体" pitchFamily="2" charset="-122"/>
                <a:ea typeface="华文楷体" pitchFamily="2" charset="-122"/>
              </a:rPr>
              <a:t>——</a:t>
            </a:r>
            <a:r>
              <a:rPr lang="zh-CN" altLang="en-US" smtClean="0">
                <a:latin typeface="华文楷体" pitchFamily="2" charset="-122"/>
                <a:ea typeface="华文楷体" pitchFamily="2" charset="-122"/>
              </a:rPr>
              <a:t>半地穴式和窑洞居多。</a:t>
            </a:r>
            <a:endParaRPr lang="en-US" altLang="zh-CN" smtClean="0">
              <a:latin typeface="华文楷体" pitchFamily="2" charset="-122"/>
              <a:ea typeface="华文楷体" pitchFamily="2" charset="-122"/>
            </a:endParaRPr>
          </a:p>
          <a:p>
            <a:pPr>
              <a:buNone/>
            </a:pPr>
            <a:r>
              <a:rPr lang="zh-CN" altLang="en-US" smtClean="0"/>
              <a:t>       </a:t>
            </a:r>
            <a:endParaRPr lang="en-US" altLang="zh-CN" smtClean="0"/>
          </a:p>
          <a:p>
            <a:pPr>
              <a:buNone/>
            </a:pPr>
            <a:r>
              <a:rPr lang="en-US" altLang="zh-CN" sz="2800" smtClean="0">
                <a:latin typeface="华文中宋" pitchFamily="2" charset="-122"/>
                <a:ea typeface="华文中宋" pitchFamily="2" charset="-122"/>
              </a:rPr>
              <a:t>      </a:t>
            </a:r>
            <a:r>
              <a:rPr lang="zh-CN" altLang="en-US" sz="2800" smtClean="0">
                <a:latin typeface="华文中宋" pitchFamily="2" charset="-122"/>
                <a:ea typeface="华文中宋" pitchFamily="2" charset="-122"/>
              </a:rPr>
              <a:t>普通房屋不论贵贱，多在室内</a:t>
            </a:r>
            <a:r>
              <a:rPr lang="zh-CN" altLang="en-US" sz="2800" u="sng" smtClean="0">
                <a:latin typeface="华文中宋" pitchFamily="2" charset="-122"/>
                <a:ea typeface="华文中宋" pitchFamily="2" charset="-122"/>
              </a:rPr>
              <a:t>地面涂草拌泥</a:t>
            </a:r>
            <a:r>
              <a:rPr lang="zh-CN" altLang="en-US" sz="2800" smtClean="0">
                <a:latin typeface="华文中宋" pitchFamily="2" charset="-122"/>
                <a:ea typeface="华文中宋" pitchFamily="2" charset="-122"/>
              </a:rPr>
              <a:t>，</a:t>
            </a:r>
            <a:endParaRPr lang="en-US" altLang="zh-CN" sz="2800" smtClean="0">
              <a:latin typeface="华文中宋" pitchFamily="2" charset="-122"/>
              <a:ea typeface="华文中宋" pitchFamily="2" charset="-122"/>
            </a:endParaRPr>
          </a:p>
          <a:p>
            <a:pPr>
              <a:buNone/>
            </a:pPr>
            <a:r>
              <a:rPr lang="zh-CN" altLang="en-US" sz="2800" smtClean="0">
                <a:latin typeface="华文中宋" pitchFamily="2" charset="-122"/>
                <a:ea typeface="华文中宋" pitchFamily="2" charset="-122"/>
              </a:rPr>
              <a:t>经</a:t>
            </a:r>
            <a:r>
              <a:rPr lang="zh-CN" altLang="en-US" sz="2800" u="sng" smtClean="0">
                <a:latin typeface="华文中宋" pitchFamily="2" charset="-122"/>
                <a:ea typeface="华文中宋" pitchFamily="2" charset="-122"/>
              </a:rPr>
              <a:t>夯实或焙烧</a:t>
            </a:r>
            <a:r>
              <a:rPr lang="zh-CN" altLang="en-US" sz="2800" smtClean="0">
                <a:latin typeface="华文中宋" pitchFamily="2" charset="-122"/>
                <a:ea typeface="华文中宋" pitchFamily="2" charset="-122"/>
              </a:rPr>
              <a:t>，多数再涂一层</a:t>
            </a:r>
            <a:r>
              <a:rPr lang="zh-CN" altLang="en-US" sz="2800" smtClean="0">
                <a:solidFill>
                  <a:srgbClr val="FF0000"/>
                </a:solidFill>
                <a:latin typeface="华文中宋" pitchFamily="2" charset="-122"/>
                <a:ea typeface="华文中宋" pitchFamily="2" charset="-122"/>
              </a:rPr>
              <a:t>白灰面</a:t>
            </a:r>
            <a:r>
              <a:rPr lang="zh-CN" altLang="en-US" sz="2800" smtClean="0">
                <a:latin typeface="华文中宋" pitchFamily="2" charset="-122"/>
                <a:ea typeface="华文中宋" pitchFamily="2" charset="-122"/>
              </a:rPr>
              <a:t>，并用白灰</a:t>
            </a:r>
            <a:endParaRPr lang="en-US" altLang="zh-CN" sz="2800" smtClean="0">
              <a:latin typeface="华文中宋" pitchFamily="2" charset="-122"/>
              <a:ea typeface="华文中宋" pitchFamily="2" charset="-122"/>
            </a:endParaRPr>
          </a:p>
          <a:p>
            <a:pPr>
              <a:buNone/>
            </a:pPr>
            <a:r>
              <a:rPr lang="zh-CN" altLang="en-US" sz="2800" smtClean="0">
                <a:latin typeface="华文中宋" pitchFamily="2" charset="-122"/>
                <a:ea typeface="华文中宋" pitchFamily="2" charset="-122"/>
              </a:rPr>
              <a:t>涂墙裙。居住面中央有柱洞和灶坑。</a:t>
            </a:r>
            <a:endParaRPr lang="en-US" altLang="zh-CN" sz="2800" smtClean="0">
              <a:latin typeface="华文中宋" pitchFamily="2" charset="-122"/>
              <a:ea typeface="华文中宋" pitchFamily="2" charset="-122"/>
            </a:endParaRPr>
          </a:p>
          <a:p>
            <a:pPr>
              <a:buNone/>
            </a:pPr>
            <a:r>
              <a:rPr lang="zh-CN" altLang="en-US" sz="2800" smtClean="0">
                <a:latin typeface="华文中宋" pitchFamily="2" charset="-122"/>
                <a:ea typeface="华文中宋" pitchFamily="2" charset="-122"/>
              </a:rPr>
              <a:t>      大贵族的宫殿建筑的</a:t>
            </a:r>
            <a:r>
              <a:rPr lang="zh-CN" altLang="en-US" sz="2800" smtClean="0">
                <a:solidFill>
                  <a:srgbClr val="FF0000"/>
                </a:solidFill>
                <a:latin typeface="华文中宋" pitchFamily="2" charset="-122"/>
                <a:ea typeface="华文中宋" pitchFamily="2" charset="-122"/>
              </a:rPr>
              <a:t>白灰墙</a:t>
            </a:r>
            <a:r>
              <a:rPr lang="zh-CN" altLang="en-US" sz="2800" smtClean="0">
                <a:latin typeface="华文中宋" pitchFamily="2" charset="-122"/>
                <a:ea typeface="华文中宋" pitchFamily="2" charset="-122"/>
              </a:rPr>
              <a:t>皮刻有</a:t>
            </a:r>
            <a:r>
              <a:rPr lang="zh-CN" altLang="en-US" sz="2800" smtClean="0">
                <a:solidFill>
                  <a:srgbClr val="FF0000"/>
                </a:solidFill>
                <a:latin typeface="华文中宋" pitchFamily="2" charset="-122"/>
                <a:ea typeface="华文中宋" pitchFamily="2" charset="-122"/>
              </a:rPr>
              <a:t>花纹装饰</a:t>
            </a:r>
            <a:r>
              <a:rPr lang="zh-CN" altLang="en-US" sz="2800" smtClean="0">
                <a:latin typeface="华文中宋" pitchFamily="2" charset="-122"/>
                <a:ea typeface="华文中宋" pitchFamily="2" charset="-122"/>
              </a:rPr>
              <a:t>。</a:t>
            </a:r>
            <a:endParaRPr lang="zh-CN" altLang="en-US" sz="2800">
              <a:latin typeface="华文中宋" pitchFamily="2" charset="-122"/>
              <a:ea typeface="华文中宋" pitchFamily="2" charset="-122"/>
            </a:endParaRPr>
          </a:p>
        </p:txBody>
      </p:sp>
      <p:sp>
        <p:nvSpPr>
          <p:cNvPr id="4" name="折角形 3"/>
          <p:cNvSpPr/>
          <p:nvPr/>
        </p:nvSpPr>
        <p:spPr>
          <a:xfrm>
            <a:off x="1208584" y="1268760"/>
            <a:ext cx="7848872" cy="1728192"/>
          </a:xfrm>
          <a:prstGeom prst="foldedCorner">
            <a:avLst/>
          </a:prstGeom>
          <a:noFill/>
          <a:ln>
            <a:solidFill>
              <a:srgbClr val="FFC000"/>
            </a:solidFill>
          </a:ln>
          <a:effectLst>
            <a:glow rad="139700">
              <a:srgbClr val="FFC000">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endParaRPr lang="zh-CN" altLang="en-US"/>
          </a:p>
        </p:txBody>
      </p:sp>
      <p:pic>
        <p:nvPicPr>
          <p:cNvPr id="1027" name="Picture 3" descr="C:\Documents and Settings\Administrator\Application Data\Tencent\Users\342543501\QQ\WinTemp\RichOle\F~2U1I5~0M8B]@VR]PL7N%P.jpg"/>
          <p:cNvPicPr>
            <a:picLocks noChangeAspect="1" noChangeArrowheads="1"/>
          </p:cNvPicPr>
          <p:nvPr/>
        </p:nvPicPr>
        <p:blipFill>
          <a:blip r:embed="rId2"/>
          <a:stretch>
            <a:fillRect/>
          </a:stretch>
        </p:blipFill>
        <p:spPr bwMode="auto">
          <a:xfrm>
            <a:off x="0" y="0"/>
            <a:ext cx="5560270" cy="3456384"/>
          </a:xfrm>
          <a:prstGeom prst="rect">
            <a:avLst/>
          </a:prstGeom>
          <a:noFill/>
        </p:spPr>
      </p:pic>
      <p:pic>
        <p:nvPicPr>
          <p:cNvPr id="1028" name="Picture 4"/>
          <p:cNvPicPr>
            <a:picLocks noChangeAspect="1" noChangeArrowheads="1"/>
          </p:cNvPicPr>
          <p:nvPr/>
        </p:nvPicPr>
        <p:blipFill>
          <a:blip r:embed="rId3"/>
          <a:stretch>
            <a:fillRect/>
          </a:stretch>
        </p:blipFill>
        <p:spPr bwMode="auto">
          <a:xfrm>
            <a:off x="4488118" y="2753544"/>
            <a:ext cx="5417882" cy="4104456"/>
          </a:xfrm>
          <a:prstGeom prst="rect">
            <a:avLst/>
          </a:prstGeom>
          <a:noFill/>
          <a:ln w="9525">
            <a:noFill/>
            <a:miter lim="800000"/>
          </a:ln>
        </p:spPr>
      </p:pic>
      <p:sp>
        <p:nvSpPr>
          <p:cNvPr id="8" name="圆角矩形标注 7"/>
          <p:cNvSpPr/>
          <p:nvPr/>
        </p:nvSpPr>
        <p:spPr>
          <a:xfrm>
            <a:off x="0" y="2780928"/>
            <a:ext cx="4320480" cy="3672408"/>
          </a:xfrm>
          <a:prstGeom prst="wedgeRoundRectCallout">
            <a:avLst>
              <a:gd name="adj1" fmla="val 65778"/>
              <a:gd name="adj2" fmla="val -23623"/>
              <a:gd name="adj3" fmla="val 16667"/>
            </a:avLst>
          </a:prstGeom>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algn="l" rtl="0" fontAlgn="base">
              <a:spcBef>
                <a:spcPct val="0"/>
              </a:spcBef>
              <a:spcAft>
                <a:spcPct val="0"/>
              </a:spcAft>
              <a:defRPr kern="1200">
                <a:solidFill>
                  <a:srgbClr val="000000"/>
                </a:solidFill>
                <a:latin typeface="Garamond"/>
                <a:ea typeface="宋体" charset="-122"/>
                <a:cs typeface="+mn-cs"/>
              </a:defRPr>
            </a:lvl1pPr>
            <a:lvl2pPr marL="457200" algn="l" rtl="0" fontAlgn="base">
              <a:spcBef>
                <a:spcPct val="0"/>
              </a:spcBef>
              <a:spcAft>
                <a:spcPct val="0"/>
              </a:spcAft>
              <a:defRPr kern="1200">
                <a:solidFill>
                  <a:srgbClr val="000000"/>
                </a:solidFill>
                <a:latin typeface="Garamond"/>
                <a:ea typeface="宋体" charset="-122"/>
                <a:cs typeface="+mn-cs"/>
              </a:defRPr>
            </a:lvl2pPr>
            <a:lvl3pPr marL="914400" algn="l" rtl="0" fontAlgn="base">
              <a:spcBef>
                <a:spcPct val="0"/>
              </a:spcBef>
              <a:spcAft>
                <a:spcPct val="0"/>
              </a:spcAft>
              <a:defRPr kern="1200">
                <a:solidFill>
                  <a:srgbClr val="000000"/>
                </a:solidFill>
                <a:latin typeface="Garamond"/>
                <a:ea typeface="宋体" charset="-122"/>
                <a:cs typeface="+mn-cs"/>
              </a:defRPr>
            </a:lvl3pPr>
            <a:lvl4pPr marL="1371600" algn="l" rtl="0" fontAlgn="base">
              <a:spcBef>
                <a:spcPct val="0"/>
              </a:spcBef>
              <a:spcAft>
                <a:spcPct val="0"/>
              </a:spcAft>
              <a:defRPr kern="1200">
                <a:solidFill>
                  <a:srgbClr val="000000"/>
                </a:solidFill>
                <a:latin typeface="Garamond"/>
                <a:ea typeface="宋体" charset="-122"/>
                <a:cs typeface="+mn-cs"/>
              </a:defRPr>
            </a:lvl4pPr>
            <a:lvl5pPr marL="1828800" algn="l" rtl="0" fontAlgn="base">
              <a:spcBef>
                <a:spcPct val="0"/>
              </a:spcBef>
              <a:spcAft>
                <a:spcPct val="0"/>
              </a:spcAft>
              <a:defRPr kern="1200">
                <a:solidFill>
                  <a:srgbClr val="000000"/>
                </a:solidFill>
                <a:latin typeface="Garamond"/>
                <a:ea typeface="宋体" charset="-122"/>
                <a:cs typeface="+mn-cs"/>
              </a:defRPr>
            </a:lvl5pPr>
            <a:lvl6pPr marL="2286000" algn="l" defTabSz="914400" rtl="0" eaLnBrk="1" latinLnBrk="0" hangingPunct="1">
              <a:defRPr kern="1200">
                <a:solidFill>
                  <a:srgbClr val="000000"/>
                </a:solidFill>
                <a:latin typeface="Garamond"/>
                <a:ea typeface="宋体" charset="-122"/>
                <a:cs typeface="+mn-cs"/>
              </a:defRPr>
            </a:lvl6pPr>
            <a:lvl7pPr marL="2743200" algn="l" defTabSz="914400" rtl="0" eaLnBrk="1" latinLnBrk="0" hangingPunct="1">
              <a:defRPr kern="1200">
                <a:solidFill>
                  <a:srgbClr val="000000"/>
                </a:solidFill>
                <a:latin typeface="Garamond"/>
                <a:ea typeface="宋体" charset="-122"/>
                <a:cs typeface="+mn-cs"/>
              </a:defRPr>
            </a:lvl7pPr>
            <a:lvl8pPr marL="3200400" algn="l" defTabSz="914400" rtl="0" eaLnBrk="1" latinLnBrk="0" hangingPunct="1">
              <a:defRPr kern="1200">
                <a:solidFill>
                  <a:srgbClr val="000000"/>
                </a:solidFill>
                <a:latin typeface="Garamond"/>
                <a:ea typeface="宋体" charset="-122"/>
                <a:cs typeface="+mn-cs"/>
              </a:defRPr>
            </a:lvl8pPr>
            <a:lvl9pPr marL="3657600" algn="l" defTabSz="914400" rtl="0" eaLnBrk="1" latinLnBrk="0" hangingPunct="1">
              <a:defRPr kern="1200">
                <a:solidFill>
                  <a:srgbClr val="000000"/>
                </a:solidFill>
                <a:latin typeface="Garamond"/>
                <a:ea typeface="宋体" charset="-122"/>
                <a:cs typeface="+mn-cs"/>
              </a:defRPr>
            </a:lvl9pPr>
          </a:lstStyle>
          <a:p>
            <a:r>
              <a:rPr lang="zh-CN" altLang="en-US" sz="2000" smtClean="0">
                <a:latin typeface="华文楷体" pitchFamily="2" charset="-122"/>
                <a:ea typeface="华文楷体" pitchFamily="2" charset="-122"/>
              </a:rPr>
              <a:t>       古人透过柱与柱之间的</a:t>
            </a:r>
            <a:r>
              <a:rPr lang="zh-CN" altLang="en-US" sz="2000" smtClean="0">
                <a:solidFill>
                  <a:srgbClr val="FF0000"/>
                </a:solidFill>
                <a:latin typeface="华文楷体" pitchFamily="2" charset="-122"/>
                <a:ea typeface="华文楷体" pitchFamily="2" charset="-122"/>
              </a:rPr>
              <a:t>缝隙</a:t>
            </a:r>
            <a:r>
              <a:rPr lang="zh-CN" altLang="en-US" sz="2000" smtClean="0">
                <a:latin typeface="华文楷体" pitchFamily="2" charset="-122"/>
                <a:ea typeface="华文楷体" pitchFamily="2" charset="-122"/>
              </a:rPr>
              <a:t>观测正东方向塔儿山</a:t>
            </a:r>
            <a:r>
              <a:rPr lang="zh-CN" altLang="en-US" sz="2000" smtClean="0">
                <a:solidFill>
                  <a:srgbClr val="FF0000"/>
                </a:solidFill>
                <a:latin typeface="华文楷体" pitchFamily="2" charset="-122"/>
                <a:ea typeface="华文楷体" pitchFamily="2" charset="-122"/>
              </a:rPr>
              <a:t>日出</a:t>
            </a:r>
            <a:r>
              <a:rPr lang="zh-CN" altLang="en-US" sz="2000" smtClean="0">
                <a:latin typeface="华文楷体" pitchFamily="2" charset="-122"/>
                <a:ea typeface="华文楷体" pitchFamily="2" charset="-122"/>
              </a:rPr>
              <a:t>的上切与下切，上切是日出时太阳与塔儿山的上切线，下切是太阳出山的一刹那与塔儿山的下切线，以此来确定当时的</a:t>
            </a:r>
            <a:r>
              <a:rPr lang="zh-CN" altLang="en-US" sz="2000" smtClean="0">
                <a:solidFill>
                  <a:srgbClr val="FF0000"/>
                </a:solidFill>
                <a:latin typeface="华文楷体" pitchFamily="2" charset="-122"/>
                <a:ea typeface="华文楷体" pitchFamily="2" charset="-122"/>
              </a:rPr>
              <a:t>节气</a:t>
            </a:r>
            <a:r>
              <a:rPr lang="zh-CN" altLang="en-US" sz="2000" smtClean="0">
                <a:latin typeface="华文楷体" pitchFamily="2" charset="-122"/>
                <a:ea typeface="华文楷体" pitchFamily="2" charset="-122"/>
              </a:rPr>
              <a:t>。</a:t>
            </a:r>
            <a:endParaRPr lang="en-US" altLang="zh-CN" sz="2000" smtClean="0">
              <a:latin typeface="华文楷体" pitchFamily="2" charset="-122"/>
              <a:ea typeface="华文楷体" pitchFamily="2" charset="-122"/>
            </a:endParaRPr>
          </a:p>
          <a:p>
            <a:r>
              <a:rPr lang="zh-CN" altLang="en-US" sz="2000" smtClean="0">
                <a:latin typeface="华文楷体" pitchFamily="2" charset="-122"/>
                <a:ea typeface="华文楷体" pitchFamily="2" charset="-122"/>
              </a:rPr>
              <a:t>       该观象台形成于公元前</a:t>
            </a:r>
            <a:r>
              <a:rPr lang="en-US" altLang="zh-CN" sz="2000" smtClean="0">
                <a:latin typeface="华文楷体" pitchFamily="2" charset="-122"/>
                <a:ea typeface="华文楷体" pitchFamily="2" charset="-122"/>
              </a:rPr>
              <a:t>2100</a:t>
            </a:r>
            <a:r>
              <a:rPr lang="zh-CN" altLang="en-US" sz="2000" smtClean="0">
                <a:latin typeface="华文楷体" pitchFamily="2" charset="-122"/>
                <a:ea typeface="华文楷体" pitchFamily="2" charset="-122"/>
              </a:rPr>
              <a:t>年的原始社会末期，比目前世界上公认的英国巨石阵观测台（公元前</a:t>
            </a:r>
            <a:r>
              <a:rPr lang="en-US" altLang="zh-CN" sz="2000" smtClean="0">
                <a:latin typeface="华文楷体" pitchFamily="2" charset="-122"/>
                <a:ea typeface="华文楷体" pitchFamily="2" charset="-122"/>
              </a:rPr>
              <a:t>1680</a:t>
            </a:r>
            <a:r>
              <a:rPr lang="zh-CN" altLang="en-US" sz="2000" smtClean="0">
                <a:latin typeface="华文楷体" pitchFamily="2" charset="-122"/>
                <a:ea typeface="华文楷体" pitchFamily="2" charset="-122"/>
              </a:rPr>
              <a:t>年）还要早近</a:t>
            </a:r>
            <a:r>
              <a:rPr lang="en-US" altLang="zh-CN" sz="2000" smtClean="0">
                <a:latin typeface="华文楷体" pitchFamily="2" charset="-122"/>
                <a:ea typeface="华文楷体" pitchFamily="2" charset="-122"/>
              </a:rPr>
              <a:t>500</a:t>
            </a:r>
            <a:r>
              <a:rPr lang="zh-CN" altLang="en-US" sz="2000" smtClean="0">
                <a:latin typeface="华文楷体" pitchFamily="2" charset="-122"/>
                <a:ea typeface="华文楷体" pitchFamily="2" charset="-122"/>
              </a:rPr>
              <a:t>年，这可能是</a:t>
            </a:r>
            <a:r>
              <a:rPr lang="zh-CN" altLang="en-US" sz="2000" smtClean="0">
                <a:solidFill>
                  <a:srgbClr val="FF0000"/>
                </a:solidFill>
                <a:latin typeface="华文楷体" pitchFamily="2" charset="-122"/>
                <a:ea typeface="华文楷体" pitchFamily="2" charset="-122"/>
              </a:rPr>
              <a:t>世界上最早的观象台</a:t>
            </a:r>
            <a:r>
              <a:rPr lang="zh-CN" altLang="en-US" sz="2000" smtClean="0">
                <a:latin typeface="华文楷体" pitchFamily="2" charset="-122"/>
                <a:ea typeface="华文楷体" pitchFamily="2" charset="-122"/>
              </a:rPr>
              <a:t>。</a:t>
            </a:r>
          </a:p>
        </p:txBody>
      </p:sp>
      <p:pic>
        <p:nvPicPr>
          <p:cNvPr id="1029" name="Picture 5" descr="C:\Documents and Settings\Administrator\Application Data\Tencent\Users\342543501\QQ\WinTemp\RichOle\CA5I_JUGNRF0ZW~JSZLP{{I.jpg"/>
          <p:cNvPicPr>
            <a:picLocks noChangeAspect="1" noChangeArrowheads="1"/>
          </p:cNvPicPr>
          <p:nvPr/>
        </p:nvPicPr>
        <p:blipFill>
          <a:blip r:embed="rId4"/>
          <a:stretch>
            <a:fillRect/>
          </a:stretch>
        </p:blipFill>
        <p:spPr bwMode="auto">
          <a:xfrm>
            <a:off x="4520952" y="-171400"/>
            <a:ext cx="5385048" cy="3604596"/>
          </a:xfrm>
          <a:prstGeom prst="rect">
            <a:avLst/>
          </a:prstGeom>
          <a:noFill/>
        </p:spPr>
      </p:pic>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box(in)">
                                      <p:cBhvr>
                                        <p:cTn id="7" dur="500"/>
                                        <p:tgtEl>
                                          <p:spTgt spid="102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 calcmode="lin" valueType="num">
                                      <p:cBhvr additive="base">
                                        <p:cTn id="12" dur="500" fill="hold"/>
                                        <p:tgtEl>
                                          <p:spTgt spid="1028"/>
                                        </p:tgtEl>
                                        <p:attrNameLst>
                                          <p:attrName>ppt_x</p:attrName>
                                        </p:attrNameLst>
                                      </p:cBhvr>
                                      <p:tavLst>
                                        <p:tav tm="0">
                                          <p:val>
                                            <p:strVal val="#ppt_x"/>
                                          </p:val>
                                        </p:tav>
                                        <p:tav tm="100000">
                                          <p:val>
                                            <p:strVal val="#ppt_x"/>
                                          </p:val>
                                        </p:tav>
                                      </p:tavLst>
                                    </p:anim>
                                    <p:anim calcmode="lin" valueType="num">
                                      <p:cBhvr additive="base">
                                        <p:cTn id="13"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5" presetClass="entr" presetSubtype="10" dur="500" fill="hold" nodeType="clickEffect">
                                  <p:stCondLst>
                                    <p:cond delay="0"/>
                                  </p:stCondLst>
                                  <p:childTnLst>
                                    <p:set>
                                      <p:cBhvr>
                                        <p:cTn id="17" dur="1" fill="hold">
                                          <p:stCondLst>
                                            <p:cond delay="0"/>
                                          </p:stCondLst>
                                        </p:cTn>
                                        <p:tgtEl>
                                          <p:spTgt spid="1029"/>
                                        </p:tgtEl>
                                        <p:attrNameLst>
                                          <p:attrName>style.visibility</p:attrName>
                                        </p:attrNameLst>
                                      </p:cBhvr>
                                      <p:to>
                                        <p:strVal val="visible"/>
                                      </p:to>
                                    </p:set>
                                    <p:animEffect transition="in" filter="checkerboard(across)">
                                      <p:cBhvr>
                                        <p:cTn id="18" dur="500"/>
                                        <p:tgtEl>
                                          <p:spTgt spid="1029"/>
                                        </p:tgtEl>
                                      </p:cBhvr>
                                    </p:animEffect>
                                  </p:childTnLst>
                                </p:cTn>
                              </p:par>
                              <p:par>
                                <p:cTn id="19" presetID="5" presetClass="entr" presetSubtype="10" dur="50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heckerboard(across)">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graphicFrame>
        <p:nvGraphicFramePr>
          <p:cNvPr id="4" name="图示 3"/>
          <p:cNvGraphicFramePr/>
          <p:nvPr/>
        </p:nvGraphicFramePr>
        <p:xfrm>
          <a:off x="1651000" y="1227666"/>
          <a:ext cx="6604000" cy="4402667"/>
        </p:xfrm>
        <a:graphic>
          <a:graphicData uri="http://schemas.openxmlformats.org/drawingml/2006/diagram">
            <dgm:relIds xmlns:dgm="http://schemas.openxmlformats.org/drawingml/2006/diagram" r:dm="rId2" r:lo="rId3" r:qs="rId4" r:cs="rId5"/>
          </a:graphicData>
        </a:graphic>
      </p:graphicFrame>
    </p:spTree>
  </p:cSld>
  <p:clrMapOvr>
    <a:masterClrMapping/>
  </p:clrMapOvr>
  <p:transition>
    <p:pull dir="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1280592" y="332656"/>
            <a:ext cx="8058274" cy="5976664"/>
          </a:xfrm>
        </p:spPr>
        <p:txBody>
          <a:bodyPr/>
          <a:lstStyle/>
          <a:p>
            <a:r>
              <a:rPr lang="en-US" sz="2800" smtClean="0">
                <a:latin typeface="华文楷体" pitchFamily="2" charset="-122"/>
                <a:ea typeface="华文楷体" pitchFamily="2" charset="-122"/>
              </a:rPr>
              <a:t>①</a:t>
            </a:r>
            <a:r>
              <a:rPr lang="zh-CN" altLang="en-US" sz="2800" smtClean="0">
                <a:latin typeface="华文楷体" pitchFamily="2" charset="-122"/>
                <a:ea typeface="华文楷体" pitchFamily="2" charset="-122"/>
              </a:rPr>
              <a:t>大型墓：长</a:t>
            </a:r>
            <a:r>
              <a:rPr lang="en-US" sz="2800" smtClean="0">
                <a:latin typeface="华文楷体" pitchFamily="2" charset="-122"/>
                <a:ea typeface="华文楷体" pitchFamily="2" charset="-122"/>
              </a:rPr>
              <a:t>3</a:t>
            </a:r>
            <a:r>
              <a:rPr lang="zh-CN" altLang="en-US" sz="2800" smtClean="0">
                <a:latin typeface="华文楷体" pitchFamily="2" charset="-122"/>
                <a:ea typeface="华文楷体" pitchFamily="2" charset="-122"/>
              </a:rPr>
              <a:t>米上下、宽</a:t>
            </a:r>
            <a:r>
              <a:rPr lang="en-US" sz="2800" smtClean="0">
                <a:latin typeface="华文楷体" pitchFamily="2" charset="-122"/>
                <a:ea typeface="华文楷体" pitchFamily="2" charset="-122"/>
              </a:rPr>
              <a:t>2</a:t>
            </a:r>
            <a:r>
              <a:rPr lang="zh-CN" altLang="en-US" sz="2800" smtClean="0">
                <a:latin typeface="华文楷体" pitchFamily="2" charset="-122"/>
                <a:ea typeface="华文楷体" pitchFamily="2" charset="-122"/>
              </a:rPr>
              <a:t>米多。使用</a:t>
            </a:r>
            <a:r>
              <a:rPr lang="zh-CN" altLang="en-US" sz="2800" u="sng" smtClean="0">
                <a:latin typeface="华文楷体" pitchFamily="2" charset="-122"/>
                <a:ea typeface="华文楷体" pitchFamily="2" charset="-122"/>
              </a:rPr>
              <a:t>木棺</a:t>
            </a:r>
            <a:r>
              <a:rPr lang="zh-CN" altLang="en-US" sz="2800" smtClean="0">
                <a:latin typeface="华文楷体" pitchFamily="2" charset="-122"/>
                <a:ea typeface="华文楷体" pitchFamily="2" charset="-122"/>
              </a:rPr>
              <a:t>。随葬品可达</a:t>
            </a:r>
            <a:r>
              <a:rPr lang="zh-CN" altLang="en-US" sz="2800" u="sng" smtClean="0">
                <a:latin typeface="华文楷体" pitchFamily="2" charset="-122"/>
                <a:ea typeface="华文楷体" pitchFamily="2" charset="-122"/>
              </a:rPr>
              <a:t>一、二百件</a:t>
            </a:r>
            <a:r>
              <a:rPr lang="zh-CN" altLang="en-US" sz="2800" smtClean="0">
                <a:latin typeface="华文楷体" pitchFamily="2" charset="-122"/>
                <a:ea typeface="华文楷体" pitchFamily="2" charset="-122"/>
              </a:rPr>
              <a:t>，有彩绘陶器、彩绘木器、玉或石制的礼器和装饰品以及</a:t>
            </a:r>
            <a:r>
              <a:rPr lang="zh-CN" altLang="en-US" sz="2800" u="sng" smtClean="0">
                <a:latin typeface="华文楷体" pitchFamily="2" charset="-122"/>
                <a:ea typeface="华文楷体" pitchFamily="2" charset="-122"/>
              </a:rPr>
              <a:t>整猪骨架</a:t>
            </a:r>
            <a:r>
              <a:rPr lang="zh-CN" altLang="en-US" sz="2800" smtClean="0">
                <a:latin typeface="华文楷体" pitchFamily="2" charset="-122"/>
                <a:ea typeface="华文楷体" pitchFamily="2" charset="-122"/>
              </a:rPr>
              <a:t>等。已发现</a:t>
            </a:r>
            <a:r>
              <a:rPr lang="en-US" sz="2800" smtClean="0">
                <a:latin typeface="华文楷体" pitchFamily="2" charset="-122"/>
                <a:ea typeface="华文楷体" pitchFamily="2" charset="-122"/>
              </a:rPr>
              <a:t>9</a:t>
            </a:r>
            <a:r>
              <a:rPr lang="zh-CN" altLang="en-US" sz="2800" smtClean="0">
                <a:latin typeface="华文楷体" pitchFamily="2" charset="-122"/>
                <a:ea typeface="华文楷体" pitchFamily="2" charset="-122"/>
              </a:rPr>
              <a:t>座，不及墓葬总数的</a:t>
            </a:r>
            <a:r>
              <a:rPr lang="en-US" sz="2800" smtClean="0">
                <a:solidFill>
                  <a:srgbClr val="0070C0"/>
                </a:solidFill>
                <a:latin typeface="华文楷体" pitchFamily="2" charset="-122"/>
                <a:ea typeface="华文楷体" pitchFamily="2" charset="-122"/>
              </a:rPr>
              <a:t>1%</a:t>
            </a:r>
            <a:r>
              <a:rPr lang="zh-CN" altLang="en-US" sz="2800" smtClean="0">
                <a:latin typeface="华文楷体" pitchFamily="2" charset="-122"/>
                <a:ea typeface="华文楷体" pitchFamily="2" charset="-122"/>
              </a:rPr>
              <a:t>。经鉴定，</a:t>
            </a:r>
            <a:r>
              <a:rPr lang="zh-CN" altLang="en-US" sz="2800" smtClean="0">
                <a:solidFill>
                  <a:srgbClr val="FF0000"/>
                </a:solidFill>
                <a:latin typeface="华文楷体" pitchFamily="2" charset="-122"/>
                <a:ea typeface="华文楷体" pitchFamily="2" charset="-122"/>
              </a:rPr>
              <a:t>墓主都是男性</a:t>
            </a:r>
            <a:r>
              <a:rPr lang="zh-CN" altLang="en-US" sz="2800" smtClean="0">
                <a:latin typeface="华文楷体" pitchFamily="2" charset="-122"/>
                <a:ea typeface="华文楷体" pitchFamily="2" charset="-122"/>
              </a:rPr>
              <a:t>。</a:t>
            </a:r>
          </a:p>
          <a:p>
            <a:r>
              <a:rPr lang="en-US" sz="2800" smtClean="0">
                <a:latin typeface="华文楷体" pitchFamily="2" charset="-122"/>
                <a:ea typeface="华文楷体" pitchFamily="2" charset="-122"/>
              </a:rPr>
              <a:t>②</a:t>
            </a:r>
            <a:r>
              <a:rPr lang="zh-CN" altLang="en-US" sz="2800" smtClean="0">
                <a:latin typeface="华文楷体" pitchFamily="2" charset="-122"/>
                <a:ea typeface="华文楷体" pitchFamily="2" charset="-122"/>
              </a:rPr>
              <a:t>中型墓：长、宽尺寸略小，使用</a:t>
            </a:r>
            <a:r>
              <a:rPr lang="zh-CN" altLang="en-US" sz="2800" u="sng" smtClean="0">
                <a:latin typeface="华文楷体" pitchFamily="2" charset="-122"/>
                <a:ea typeface="华文楷体" pitchFamily="2" charset="-122"/>
              </a:rPr>
              <a:t>木棺</a:t>
            </a:r>
            <a:r>
              <a:rPr lang="zh-CN" altLang="en-US" sz="2800" smtClean="0">
                <a:latin typeface="华文楷体" pitchFamily="2" charset="-122"/>
                <a:ea typeface="华文楷体" pitchFamily="2" charset="-122"/>
              </a:rPr>
              <a:t>。一般随葬成组陶器（包括少量彩绘陶器）、木器和玉、石器，几件至</a:t>
            </a:r>
            <a:r>
              <a:rPr lang="zh-CN" altLang="en-US" sz="2800" u="sng" smtClean="0">
                <a:latin typeface="华文楷体" pitchFamily="2" charset="-122"/>
                <a:ea typeface="华文楷体" pitchFamily="2" charset="-122"/>
              </a:rPr>
              <a:t>一、二十件</a:t>
            </a:r>
            <a:r>
              <a:rPr lang="zh-CN" altLang="en-US" sz="2800" smtClean="0">
                <a:latin typeface="华文楷体" pitchFamily="2" charset="-122"/>
                <a:ea typeface="华文楷体" pitchFamily="2" charset="-122"/>
              </a:rPr>
              <a:t>不等，常见</a:t>
            </a:r>
            <a:r>
              <a:rPr lang="zh-CN" altLang="en-US" sz="2800" u="sng" smtClean="0">
                <a:latin typeface="华文楷体" pitchFamily="2" charset="-122"/>
                <a:ea typeface="华文楷体" pitchFamily="2" charset="-122"/>
              </a:rPr>
              <a:t>猪下颌骨数个至数十个</a:t>
            </a:r>
            <a:r>
              <a:rPr lang="zh-CN" altLang="en-US" sz="2800" smtClean="0">
                <a:latin typeface="华文楷体" pitchFamily="2" charset="-122"/>
                <a:ea typeface="华文楷体" pitchFamily="2" charset="-122"/>
              </a:rPr>
              <a:t>。死者</a:t>
            </a:r>
            <a:r>
              <a:rPr lang="zh-CN" altLang="en-US" sz="2800" smtClean="0">
                <a:solidFill>
                  <a:srgbClr val="FF0000"/>
                </a:solidFill>
                <a:latin typeface="华文楷体" pitchFamily="2" charset="-122"/>
                <a:ea typeface="华文楷体" pitchFamily="2" charset="-122"/>
              </a:rPr>
              <a:t>多系男性，仅分布在大型墓两侧的为女性。</a:t>
            </a:r>
          </a:p>
          <a:p>
            <a:r>
              <a:rPr lang="en-US" sz="2800" smtClean="0">
                <a:latin typeface="华文楷体" pitchFamily="2" charset="-122"/>
                <a:ea typeface="华文楷体" pitchFamily="2" charset="-122"/>
              </a:rPr>
              <a:t>③</a:t>
            </a:r>
            <a:r>
              <a:rPr lang="zh-CN" altLang="en-US" sz="2800" smtClean="0">
                <a:latin typeface="华文楷体" pitchFamily="2" charset="-122"/>
                <a:ea typeface="华文楷体" pitchFamily="2" charset="-122"/>
              </a:rPr>
              <a:t>小型墓：墓坑小而狭长，一般长</a:t>
            </a:r>
            <a:r>
              <a:rPr lang="en-US" sz="2800" smtClean="0">
                <a:latin typeface="华文楷体" pitchFamily="2" charset="-122"/>
                <a:ea typeface="华文楷体" pitchFamily="2" charset="-122"/>
              </a:rPr>
              <a:t>2</a:t>
            </a:r>
            <a:r>
              <a:rPr lang="zh-CN" altLang="en-US" sz="2800" smtClean="0">
                <a:latin typeface="华文楷体" pitchFamily="2" charset="-122"/>
                <a:ea typeface="华文楷体" pitchFamily="2" charset="-122"/>
              </a:rPr>
              <a:t>米，宽</a:t>
            </a:r>
            <a:r>
              <a:rPr lang="en-US" sz="2800" smtClean="0">
                <a:latin typeface="华文楷体" pitchFamily="2" charset="-122"/>
                <a:ea typeface="华文楷体" pitchFamily="2" charset="-122"/>
              </a:rPr>
              <a:t>0.5</a:t>
            </a:r>
            <a:r>
              <a:rPr lang="zh-CN" altLang="en-US" sz="2800" smtClean="0">
                <a:latin typeface="华文楷体" pitchFamily="2" charset="-122"/>
                <a:ea typeface="华文楷体" pitchFamily="2" charset="-122"/>
              </a:rPr>
              <a:t>米左右。大多</a:t>
            </a:r>
            <a:r>
              <a:rPr lang="zh-CN" altLang="en-US" sz="2800" u="sng" smtClean="0">
                <a:latin typeface="华文楷体" pitchFamily="2" charset="-122"/>
                <a:ea typeface="华文楷体" pitchFamily="2" charset="-122"/>
              </a:rPr>
              <a:t>没有木质葬具和随葬品</a:t>
            </a:r>
            <a:r>
              <a:rPr lang="zh-CN" altLang="en-US" sz="2800" smtClean="0">
                <a:latin typeface="华文楷体" pitchFamily="2" charset="-122"/>
                <a:ea typeface="华文楷体" pitchFamily="2" charset="-122"/>
              </a:rPr>
              <a:t>。这类墓约占墓葬总数的</a:t>
            </a:r>
            <a:r>
              <a:rPr lang="en-US" sz="2800" smtClean="0">
                <a:solidFill>
                  <a:srgbClr val="0070C0"/>
                </a:solidFill>
                <a:latin typeface="华文楷体" pitchFamily="2" charset="-122"/>
                <a:ea typeface="华文楷体" pitchFamily="2" charset="-122"/>
              </a:rPr>
              <a:t>90%</a:t>
            </a:r>
            <a:r>
              <a:rPr lang="zh-CN" altLang="en-US" sz="2800" smtClean="0">
                <a:latin typeface="华文楷体" pitchFamily="2" charset="-122"/>
                <a:ea typeface="华文楷体" pitchFamily="2" charset="-122"/>
              </a:rPr>
              <a:t>。</a:t>
            </a:r>
          </a:p>
          <a:p>
            <a:endParaRPr lang="zh-CN" altLang="en-US" smtClean="0"/>
          </a:p>
          <a:p>
            <a:endParaRPr lang="zh-CN" altLang="en-US"/>
          </a:p>
        </p:txBody>
      </p:sp>
      <p:pic>
        <p:nvPicPr>
          <p:cNvPr id="25601" name="Picture 1" descr="C:\Documents and Settings\Administrator\Application Data\Tencent\Users\342543501\QQ\WinTemp\RichOle\FTZ1A4GB{6]Z2CHPE8)F5N6.jpg"/>
          <p:cNvPicPr>
            <a:picLocks noChangeAspect="1" noChangeArrowheads="1"/>
          </p:cNvPicPr>
          <p:nvPr/>
        </p:nvPicPr>
        <p:blipFill>
          <a:blip r:embed="rId2"/>
          <a:stretch>
            <a:fillRect/>
          </a:stretch>
        </p:blipFill>
        <p:spPr bwMode="auto">
          <a:xfrm>
            <a:off x="1136576" y="332656"/>
            <a:ext cx="8321069" cy="5688632"/>
          </a:xfrm>
          <a:prstGeom prst="rect">
            <a:avLst/>
          </a:prstGeom>
          <a:noFill/>
        </p:spPr>
      </p:pic>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5" presetClass="entr" presetSubtype="0" dur="2000" fill="hold" nodeType="clickEffect">
                                  <p:stCondLst>
                                    <p:cond delay="0"/>
                                  </p:stCondLst>
                                  <p:childTnLst>
                                    <p:set>
                                      <p:cBhvr>
                                        <p:cTn id="6" dur="1" fill="hold">
                                          <p:stCondLst>
                                            <p:cond delay="0"/>
                                          </p:stCondLst>
                                        </p:cTn>
                                        <p:tgtEl>
                                          <p:spTgt spid="25601"/>
                                        </p:tgtEl>
                                        <p:attrNameLst>
                                          <p:attrName>style.visibility</p:attrName>
                                        </p:attrNameLst>
                                      </p:cBhvr>
                                      <p:to>
                                        <p:strVal val="visible"/>
                                      </p:to>
                                    </p:set>
                                    <p:animEffect transition="in" filter="fade">
                                      <p:cBhvr>
                                        <p:cTn id="7" dur="2000"/>
                                        <p:tgtEl>
                                          <p:spTgt spid="25601"/>
                                        </p:tgtEl>
                                      </p:cBhvr>
                                    </p:animEffect>
                                    <p:anim calcmode="lin" valueType="num">
                                      <p:cBhvr>
                                        <p:cTn id="8" dur="2000" fill="hold"/>
                                        <p:tgtEl>
                                          <p:spTgt spid="25601"/>
                                        </p:tgtEl>
                                        <p:attrNameLst>
                                          <p:attrName>style.rotation</p:attrName>
                                        </p:attrNameLst>
                                      </p:cBhvr>
                                      <p:tavLst>
                                        <p:tav tm="0">
                                          <p:val>
                                            <p:fltVal val="720"/>
                                          </p:val>
                                        </p:tav>
                                        <p:tav tm="100000">
                                          <p:val>
                                            <p:fltVal val="0"/>
                                          </p:val>
                                        </p:tav>
                                      </p:tavLst>
                                    </p:anim>
                                    <p:anim calcmode="lin" valueType="num">
                                      <p:cBhvr>
                                        <p:cTn id="9" dur="2000" fill="hold"/>
                                        <p:tgtEl>
                                          <p:spTgt spid="25601"/>
                                        </p:tgtEl>
                                        <p:attrNameLst>
                                          <p:attrName>ppt_h</p:attrName>
                                        </p:attrNameLst>
                                      </p:cBhvr>
                                      <p:tavLst>
                                        <p:tav tm="0">
                                          <p:val>
                                            <p:fltVal val="0"/>
                                          </p:val>
                                        </p:tav>
                                        <p:tav tm="100000">
                                          <p:val>
                                            <p:strVal val="#ppt_h"/>
                                          </p:val>
                                        </p:tav>
                                      </p:tavLst>
                                    </p:anim>
                                    <p:anim calcmode="lin" valueType="num">
                                      <p:cBhvr>
                                        <p:cTn id="10" dur="2000" fill="hold"/>
                                        <p:tgtEl>
                                          <p:spTgt spid="25601"/>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graphicFrame>
        <p:nvGraphicFramePr>
          <p:cNvPr id="4" name="图示 3"/>
          <p:cNvGraphicFramePr/>
          <p:nvPr/>
        </p:nvGraphicFramePr>
        <p:xfrm>
          <a:off x="1651000" y="1227666"/>
          <a:ext cx="6604000" cy="4402667"/>
        </p:xfrm>
        <a:graphic>
          <a:graphicData uri="http://schemas.openxmlformats.org/drawingml/2006/diagram">
            <dgm:relIds xmlns:dgm="http://schemas.openxmlformats.org/drawingml/2006/diagram" r:dm="rId2" r:lo="rId3" r:qs="rId4" r:cs="rId5"/>
          </a:graphicData>
        </a:graphic>
      </p:graphicFrame>
    </p:spTree>
  </p:cSld>
  <p:clrMapOvr>
    <a:masterClrMapping/>
  </p:clrMapOvr>
  <p:transition>
    <p:pull dir="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352600" y="476672"/>
            <a:ext cx="7924800" cy="778098"/>
          </a:xfrm>
        </p:spPr>
        <p:txBody>
          <a:bodyPr/>
          <a:lstStyle/>
          <a:p>
            <a:r>
              <a:rPr lang="zh-CN" altLang="en-US" sz="3200" smtClean="0">
                <a:solidFill>
                  <a:schemeClr val="tx2">
                    <a:lumMod val="50000"/>
                  </a:schemeClr>
                </a:solidFill>
                <a:latin typeface="华文新魏" pitchFamily="2" charset="-122"/>
                <a:ea typeface="华文新魏" pitchFamily="2" charset="-122"/>
              </a:rPr>
              <a:t>出土遗物有陶器、玉石器、骨器、铜器等。</a:t>
            </a:r>
            <a:br>
              <a:rPr lang="zh-CN" altLang="en-US" sz="3200" smtClean="0">
                <a:solidFill>
                  <a:schemeClr val="tx2">
                    <a:lumMod val="50000"/>
                  </a:schemeClr>
                </a:solidFill>
                <a:latin typeface="华文新魏" pitchFamily="2" charset="-122"/>
                <a:ea typeface="华文新魏" pitchFamily="2" charset="-122"/>
              </a:rPr>
            </a:br>
          </a:p>
        </p:txBody>
      </p:sp>
      <p:sp>
        <p:nvSpPr>
          <p:cNvPr id="26626" name="Rectangle 2"/>
          <p:cNvSpPr>
            <a:spLocks noChangeArrowheads="1"/>
          </p:cNvSpPr>
          <p:nvPr/>
        </p:nvSpPr>
        <p:spPr bwMode="auto">
          <a:xfrm>
            <a:off x="0" y="0"/>
            <a:ext cx="9906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pic>
        <p:nvPicPr>
          <p:cNvPr id="26625" name="Picture 1" descr="http://epaper.jinghua.cn/res/1/20100803/23761280772504271.jpg"/>
          <p:cNvPicPr>
            <a:picLocks noChangeAspect="1" noChangeArrowheads="1"/>
          </p:cNvPicPr>
          <p:nvPr/>
        </p:nvPicPr>
        <p:blipFill>
          <a:blip r:embed="rId2"/>
          <a:stretch>
            <a:fillRect/>
          </a:stretch>
        </p:blipFill>
        <p:spPr bwMode="auto">
          <a:xfrm>
            <a:off x="992560" y="908720"/>
            <a:ext cx="6210355" cy="4176464"/>
          </a:xfrm>
          <a:prstGeom prst="rect">
            <a:avLst/>
          </a:prstGeom>
          <a:noFill/>
        </p:spPr>
      </p:pic>
      <p:pic>
        <p:nvPicPr>
          <p:cNvPr id="26627" name="Picture 3"/>
          <p:cNvPicPr>
            <a:picLocks noChangeAspect="1" noChangeArrowheads="1"/>
          </p:cNvPicPr>
          <p:nvPr/>
        </p:nvPicPr>
        <p:blipFill>
          <a:blip r:embed="rId3"/>
          <a:stretch>
            <a:fillRect/>
          </a:stretch>
        </p:blipFill>
        <p:spPr bwMode="auto">
          <a:xfrm>
            <a:off x="1352600" y="1340768"/>
            <a:ext cx="2376264" cy="3523018"/>
          </a:xfrm>
          <a:prstGeom prst="rect">
            <a:avLst/>
          </a:prstGeom>
          <a:noFill/>
          <a:ln w="9525">
            <a:noFill/>
            <a:miter lim="800000"/>
          </a:ln>
        </p:spPr>
      </p:pic>
      <p:sp>
        <p:nvSpPr>
          <p:cNvPr id="7" name="矩形 6"/>
          <p:cNvSpPr/>
          <p:nvPr/>
        </p:nvSpPr>
        <p:spPr>
          <a:xfrm>
            <a:off x="1496616" y="5229200"/>
            <a:ext cx="7488832" cy="1477328"/>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b="1" smtClean="0"/>
              <a:t>陶寺遗址出土的陶壶上，两个朱砂书写的符号被认为是目前所知最古老的中国文字。扁壶上周朱砂写了两个字符，一个是</a:t>
            </a:r>
            <a:r>
              <a:rPr lang="en-US" altLang="en-US" b="1" smtClean="0"/>
              <a:t>“</a:t>
            </a:r>
            <a:r>
              <a:rPr lang="zh-CN" altLang="en-US" b="1" smtClean="0"/>
              <a:t>文</a:t>
            </a:r>
            <a:r>
              <a:rPr lang="en-US" altLang="en-US" b="1" smtClean="0"/>
              <a:t>”</a:t>
            </a:r>
            <a:r>
              <a:rPr lang="zh-CN" altLang="en-US" b="1" smtClean="0"/>
              <a:t>字，另一个字符学界存在较大分歧，或释为命、易、尧、邑、唐等，但都与</a:t>
            </a:r>
            <a:r>
              <a:rPr lang="en-US" altLang="en-US" b="1" smtClean="0"/>
              <a:t>“</a:t>
            </a:r>
            <a:r>
              <a:rPr lang="zh-CN" altLang="en-US" b="1" smtClean="0"/>
              <a:t>唐尧</a:t>
            </a:r>
            <a:r>
              <a:rPr lang="en-US" altLang="en-US" b="1" smtClean="0"/>
              <a:t>”</a:t>
            </a:r>
            <a:r>
              <a:rPr lang="zh-CN" altLang="en-US" b="1" smtClean="0"/>
              <a:t>或</a:t>
            </a:r>
            <a:r>
              <a:rPr lang="en-US" altLang="en-US" b="1" smtClean="0"/>
              <a:t>“</a:t>
            </a:r>
            <a:r>
              <a:rPr lang="zh-CN" altLang="en-US" b="1" smtClean="0"/>
              <a:t>夏禹</a:t>
            </a:r>
            <a:r>
              <a:rPr lang="en-US" altLang="en-US" b="1" smtClean="0"/>
              <a:t>”</a:t>
            </a:r>
            <a:r>
              <a:rPr lang="zh-CN" altLang="en-US" b="1" smtClean="0"/>
              <a:t>或</a:t>
            </a:r>
            <a:r>
              <a:rPr lang="en-US" altLang="en-US" b="1" smtClean="0"/>
              <a:t>“</a:t>
            </a:r>
            <a:r>
              <a:rPr lang="zh-CN" altLang="en-US" b="1" smtClean="0"/>
              <a:t>夏启</a:t>
            </a:r>
            <a:r>
              <a:rPr lang="en-US" altLang="en-US" b="1" smtClean="0"/>
              <a:t>”</a:t>
            </a:r>
            <a:r>
              <a:rPr lang="zh-CN" altLang="en-US" b="1" smtClean="0"/>
              <a:t>有关。</a:t>
            </a:r>
          </a:p>
          <a:p>
            <a:endParaRPr lang="zh-CN" altLang="en-US"/>
          </a:p>
        </p:txBody>
      </p:sp>
      <p:sp>
        <p:nvSpPr>
          <p:cNvPr id="8" name="矩形标注 7"/>
          <p:cNvSpPr/>
          <p:nvPr/>
        </p:nvSpPr>
        <p:spPr>
          <a:xfrm>
            <a:off x="1352600" y="5157192"/>
            <a:ext cx="7704856" cy="1296144"/>
          </a:xfrm>
          <a:prstGeom prst="wedgeRectCallout">
            <a:avLst>
              <a:gd name="adj1" fmla="val -32260"/>
              <a:gd name="adj2" fmla="val -184697"/>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endParaRPr lang="zh-CN" altLang="en-US"/>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1" presetClass="entr" presetSubtype="4" dur="2000" fill="hold" nodeType="clickEffect">
                                  <p:stCondLst>
                                    <p:cond delay="0"/>
                                  </p:stCondLst>
                                  <p:childTnLst>
                                    <p:set>
                                      <p:cBhvr>
                                        <p:cTn id="6" dur="1" fill="hold">
                                          <p:stCondLst>
                                            <p:cond delay="0"/>
                                          </p:stCondLst>
                                        </p:cTn>
                                        <p:tgtEl>
                                          <p:spTgt spid="26627"/>
                                        </p:tgtEl>
                                        <p:attrNameLst>
                                          <p:attrName>style.visibility</p:attrName>
                                        </p:attrNameLst>
                                      </p:cBhvr>
                                      <p:to>
                                        <p:strVal val="visible"/>
                                      </p:to>
                                    </p:set>
                                    <p:animEffect transition="in" filter="wheel(4)">
                                      <p:cBhvr>
                                        <p:cTn id="7" dur="2000"/>
                                        <p:tgtEl>
                                          <p:spTgt spid="26627"/>
                                        </p:tgtEl>
                                      </p:cBhvr>
                                    </p:animEffect>
                                  </p:childTnLst>
                                </p:cTn>
                              </p:par>
                              <p:par>
                                <p:cTn id="8" presetID="21" presetClass="entr" presetSubtype="4" dur="2000" fill="hold" nodeType="withEffect">
                                  <p:stCondLst>
                                    <p:cond delay="0"/>
                                  </p:stCondLst>
                                  <p:childTnLst>
                                    <p:set>
                                      <p:cBhvr>
                                        <p:cTn id="9" dur="1" fill="hold">
                                          <p:stCondLst>
                                            <p:cond delay="0"/>
                                          </p:stCondLst>
                                        </p:cTn>
                                        <p:tgtEl>
                                          <p:spTgt spid="26625"/>
                                        </p:tgtEl>
                                        <p:attrNameLst>
                                          <p:attrName>style.visibility</p:attrName>
                                        </p:attrNameLst>
                                      </p:cBhvr>
                                      <p:to>
                                        <p:strVal val="visible"/>
                                      </p:to>
                                    </p:set>
                                    <p:animEffect transition="in" filter="wheel(4)">
                                      <p:cBhvr>
                                        <p:cTn id="10" dur="2000"/>
                                        <p:tgtEl>
                                          <p:spTgt spid="26625"/>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18" presetClass="entr" presetSubtype="12" dur="50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strips(downLeft)">
                                      <p:cBhvr>
                                        <p:cTn id="15" dur="500"/>
                                        <p:tgtEl>
                                          <p:spTgt spid="7"/>
                                        </p:tgtEl>
                                      </p:cBhvr>
                                    </p:animEffect>
                                  </p:childTnLst>
                                </p:cTn>
                              </p:par>
                              <p:par>
                                <p:cTn id="16" presetID="18" presetClass="entr" presetSubtype="12" dur="500" fill="hold" grpId="1"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strips(downLef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pic>
        <p:nvPicPr>
          <p:cNvPr id="27650" name="Picture 2" descr="20101207100130528"/>
          <p:cNvPicPr>
            <a:picLocks noChangeAspect="1" noChangeArrowheads="1"/>
          </p:cNvPicPr>
          <p:nvPr/>
        </p:nvPicPr>
        <p:blipFill>
          <a:blip r:embed="rId2"/>
          <a:stretch>
            <a:fillRect/>
          </a:stretch>
        </p:blipFill>
        <p:spPr bwMode="auto">
          <a:xfrm>
            <a:off x="0" y="0"/>
            <a:ext cx="3656856" cy="3632122"/>
          </a:xfrm>
          <a:prstGeom prst="rect">
            <a:avLst/>
          </a:prstGeom>
          <a:noFill/>
          <a:ln w="9525">
            <a:noFill/>
            <a:miter lim="800000"/>
          </a:ln>
        </p:spPr>
      </p:pic>
      <p:sp>
        <p:nvSpPr>
          <p:cNvPr id="5" name="圆角矩形标注 4"/>
          <p:cNvSpPr/>
          <p:nvPr/>
        </p:nvSpPr>
        <p:spPr>
          <a:xfrm>
            <a:off x="4592960" y="1484784"/>
            <a:ext cx="5112568" cy="1152128"/>
          </a:xfrm>
          <a:prstGeom prst="wedgeRoundRectCallout">
            <a:avLst>
              <a:gd name="adj1" fmla="val -68063"/>
              <a:gd name="adj2" fmla="val -21750"/>
              <a:gd name="adj3" fmla="val 16667"/>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endParaRPr lang="zh-CN" altLang="en-US"/>
          </a:p>
        </p:txBody>
      </p:sp>
      <p:sp>
        <p:nvSpPr>
          <p:cNvPr id="27652" name="Rectangle 4"/>
          <p:cNvSpPr>
            <a:spLocks noChangeArrowheads="1"/>
          </p:cNvSpPr>
          <p:nvPr/>
        </p:nvSpPr>
        <p:spPr bwMode="auto">
          <a:xfrm>
            <a:off x="4664968" y="1556792"/>
            <a:ext cx="5040560" cy="1015663"/>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sz="2000" b="1" i="0" u="none" strike="noStrike" cap="none" normalizeH="0" baseline="0" smtClean="0">
                <a:ln>
                  <a:noFill/>
                </a:ln>
                <a:solidFill>
                  <a:schemeClr val="tx2">
                    <a:lumMod val="50000"/>
                  </a:schemeClr>
                </a:solidFill>
                <a:effectLst/>
                <a:latin typeface="华文楷体" pitchFamily="2" charset="-122"/>
                <a:ea typeface="华文楷体" pitchFamily="2" charset="-122"/>
                <a:cs typeface="宋体" pitchFamily="2" charset="-122"/>
              </a:rPr>
              <a:t>出自陶寺晚期小墓墓王手臂上。铜齿轮形器没有实用传动功能</a:t>
            </a:r>
            <a:r>
              <a:rPr kumimoji="0" lang="zh-CN" altLang="en-US" sz="2000" b="1" i="0" u="none" strike="noStrike" cap="none" normalizeH="0" baseline="0" smtClean="0">
                <a:ln>
                  <a:noFill/>
                </a:ln>
                <a:solidFill>
                  <a:schemeClr val="tx2">
                    <a:lumMod val="50000"/>
                  </a:schemeClr>
                </a:solidFill>
                <a:effectLst/>
                <a:latin typeface="华文楷体" pitchFamily="2" charset="-122"/>
                <a:ea typeface="华文楷体" pitchFamily="2" charset="-122"/>
                <a:cs typeface="宋体" pitchFamily="2" charset="-122"/>
              </a:rPr>
              <a:t>，学者对其表现期望月轮回功能的推测。也有学者认为其为钏饰。</a:t>
            </a:r>
            <a:endParaRPr kumimoji="0" lang="zh-CN" altLang="en-US" sz="2000" b="1" i="0" u="none" strike="noStrike" cap="none" normalizeH="0" baseline="0" smtClean="0">
              <a:ln>
                <a:noFill/>
              </a:ln>
              <a:solidFill>
                <a:schemeClr val="tx2">
                  <a:lumMod val="50000"/>
                </a:schemeClr>
              </a:solidFill>
              <a:effectLst/>
              <a:latin typeface="华文楷体" pitchFamily="2" charset="-122"/>
              <a:ea typeface="华文楷体" pitchFamily="2" charset="-122"/>
            </a:endParaRPr>
          </a:p>
        </p:txBody>
      </p:sp>
      <p:sp>
        <p:nvSpPr>
          <p:cNvPr id="9" name="圆角矩形标注 8"/>
          <p:cNvSpPr/>
          <p:nvPr/>
        </p:nvSpPr>
        <p:spPr>
          <a:xfrm>
            <a:off x="0" y="4005064"/>
            <a:ext cx="4448944" cy="2592288"/>
          </a:xfrm>
          <a:prstGeom prst="wedgeRoundRectCallout">
            <a:avLst>
              <a:gd name="adj1" fmla="val 65183"/>
              <a:gd name="adj2" fmla="val -20774"/>
              <a:gd name="adj3" fmla="val 16667"/>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kern="1200">
                <a:solidFill>
                  <a:srgbClr val="F1ECD8"/>
                </a:solidFill>
                <a:latin typeface="Garamond"/>
                <a:ea typeface="宋体" charset="-122"/>
                <a:cs typeface="+mn-cs"/>
              </a:defRPr>
            </a:lvl1pPr>
            <a:lvl2pPr marL="457200" algn="l" rtl="0" fontAlgn="base">
              <a:spcBef>
                <a:spcPct val="0"/>
              </a:spcBef>
              <a:spcAft>
                <a:spcPct val="0"/>
              </a:spcAft>
              <a:defRPr kern="1200">
                <a:solidFill>
                  <a:srgbClr val="F1ECD8"/>
                </a:solidFill>
                <a:latin typeface="Garamond"/>
                <a:ea typeface="宋体" charset="-122"/>
                <a:cs typeface="+mn-cs"/>
              </a:defRPr>
            </a:lvl2pPr>
            <a:lvl3pPr marL="914400" algn="l" rtl="0" fontAlgn="base">
              <a:spcBef>
                <a:spcPct val="0"/>
              </a:spcBef>
              <a:spcAft>
                <a:spcPct val="0"/>
              </a:spcAft>
              <a:defRPr kern="1200">
                <a:solidFill>
                  <a:srgbClr val="F1ECD8"/>
                </a:solidFill>
                <a:latin typeface="Garamond"/>
                <a:ea typeface="宋体" charset="-122"/>
                <a:cs typeface="+mn-cs"/>
              </a:defRPr>
            </a:lvl3pPr>
            <a:lvl4pPr marL="1371600" algn="l" rtl="0" fontAlgn="base">
              <a:spcBef>
                <a:spcPct val="0"/>
              </a:spcBef>
              <a:spcAft>
                <a:spcPct val="0"/>
              </a:spcAft>
              <a:defRPr kern="1200">
                <a:solidFill>
                  <a:srgbClr val="F1ECD8"/>
                </a:solidFill>
                <a:latin typeface="Garamond"/>
                <a:ea typeface="宋体" charset="-122"/>
                <a:cs typeface="+mn-cs"/>
              </a:defRPr>
            </a:lvl4pPr>
            <a:lvl5pPr marL="1828800" algn="l" rtl="0" fontAlgn="base">
              <a:spcBef>
                <a:spcPct val="0"/>
              </a:spcBef>
              <a:spcAft>
                <a:spcPct val="0"/>
              </a:spcAft>
              <a:defRPr kern="1200">
                <a:solidFill>
                  <a:srgbClr val="F1ECD8"/>
                </a:solidFill>
                <a:latin typeface="Garamond"/>
                <a:ea typeface="宋体" charset="-122"/>
                <a:cs typeface="+mn-cs"/>
              </a:defRPr>
            </a:lvl5pPr>
            <a:lvl6pPr marL="2286000" algn="l" defTabSz="914400" rtl="0" eaLnBrk="1" latinLnBrk="0" hangingPunct="1">
              <a:defRPr kern="1200">
                <a:solidFill>
                  <a:srgbClr val="F1ECD8"/>
                </a:solidFill>
                <a:latin typeface="Garamond"/>
                <a:ea typeface="宋体" charset="-122"/>
                <a:cs typeface="+mn-cs"/>
              </a:defRPr>
            </a:lvl6pPr>
            <a:lvl7pPr marL="2743200" algn="l" defTabSz="914400" rtl="0" eaLnBrk="1" latinLnBrk="0" hangingPunct="1">
              <a:defRPr kern="1200">
                <a:solidFill>
                  <a:srgbClr val="F1ECD8"/>
                </a:solidFill>
                <a:latin typeface="Garamond"/>
                <a:ea typeface="宋体" charset="-122"/>
                <a:cs typeface="+mn-cs"/>
              </a:defRPr>
            </a:lvl7pPr>
            <a:lvl8pPr marL="3200400" algn="l" defTabSz="914400" rtl="0" eaLnBrk="1" latinLnBrk="0" hangingPunct="1">
              <a:defRPr kern="1200">
                <a:solidFill>
                  <a:srgbClr val="F1ECD8"/>
                </a:solidFill>
                <a:latin typeface="Garamond"/>
                <a:ea typeface="宋体" charset="-122"/>
                <a:cs typeface="+mn-cs"/>
              </a:defRPr>
            </a:lvl8pPr>
            <a:lvl9pPr marL="3657600" algn="l" defTabSz="914400" rtl="0" eaLnBrk="1" latinLnBrk="0" hangingPunct="1">
              <a:defRPr kern="1200">
                <a:solidFill>
                  <a:srgbClr val="F1ECD8"/>
                </a:solidFill>
                <a:latin typeface="Garamond"/>
                <a:ea typeface="宋体" charset="-122"/>
                <a:cs typeface="+mn-cs"/>
              </a:defRPr>
            </a:lvl9pPr>
          </a:lstStyle>
          <a:p>
            <a:pPr algn="ctr"/>
            <a:endParaRPr lang="zh-CN" altLang="en-US"/>
          </a:p>
        </p:txBody>
      </p:sp>
      <p:pic>
        <p:nvPicPr>
          <p:cNvPr id="27654" name="Picture 6" descr="C:\Documents and Settings\Administrator\Application Data\Tencent\Users\342543501\QQ\WinTemp\RichOle\7FBF%6@}OQOUWN4(G7`}YM2.jpg"/>
          <p:cNvPicPr>
            <a:picLocks noChangeAspect="1" noChangeArrowheads="1"/>
          </p:cNvPicPr>
          <p:nvPr/>
        </p:nvPicPr>
        <p:blipFill>
          <a:blip r:embed="rId3"/>
          <a:stretch>
            <a:fillRect/>
          </a:stretch>
        </p:blipFill>
        <p:spPr bwMode="auto">
          <a:xfrm>
            <a:off x="5025008" y="2708920"/>
            <a:ext cx="4283603" cy="3934442"/>
          </a:xfrm>
          <a:prstGeom prst="rect">
            <a:avLst/>
          </a:prstGeom>
          <a:noFill/>
        </p:spPr>
      </p:pic>
      <p:sp>
        <p:nvSpPr>
          <p:cNvPr id="11" name="矩形 10"/>
          <p:cNvSpPr/>
          <p:nvPr/>
        </p:nvSpPr>
        <p:spPr>
          <a:xfrm>
            <a:off x="200472" y="4221088"/>
            <a:ext cx="4032448" cy="2246769"/>
          </a:xfrm>
          <a:prstGeom prst="rect">
            <a:avLst/>
          </a:prstGeom>
        </p:spPr>
        <p:txBody>
          <a:bodyPr wrap="square">
            <a:spAutoFit/>
          </a:bodyP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r>
              <a:rPr lang="zh-CN" altLang="en-US" sz="2000" b="1" smtClean="0">
                <a:latin typeface="华文楷体" pitchFamily="2" charset="-122"/>
                <a:ea typeface="华文楷体" pitchFamily="2" charset="-122"/>
              </a:rPr>
              <a:t>胎褐色，器表灰褐色。盘的外壁着绳纹，内壁施黑陶衣为地用朱红彩绘出蟠龙纹，龙的尾部已模糊不清。彩绘蟠龙图形的陶盘，是迄今在中原地区所见蟠龙图像的最早标本。从出土情况判断，龙盘是一种礼器，龙纹则可能是氏族、部落的标志。</a:t>
            </a: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9" presetClass="entr" presetSubtype="0" dur="1000" fill="hold" grpId="1" nodeType="clickEffect">
                                  <p:stCondLst>
                                    <p:cond delay="0"/>
                                  </p:stCondLst>
                                  <p:childTnLst>
                                    <p:set>
                                      <p:cBhvr>
                                        <p:cTn id="6" dur="1" fill="hold">
                                          <p:stCondLst>
                                            <p:cond delay="0"/>
                                          </p:stCondLst>
                                        </p:cTn>
                                        <p:tgtEl>
                                          <p:spTgt spid="27652"/>
                                        </p:tgtEl>
                                        <p:attrNameLst>
                                          <p:attrName>style.visibility</p:attrName>
                                        </p:attrNameLst>
                                      </p:cBhvr>
                                      <p:to>
                                        <p:strVal val="visible"/>
                                      </p:to>
                                    </p:set>
                                    <p:anim calcmode="lin" valueType="num">
                                      <p:cBhvr>
                                        <p:cTn id="7" dur="1000" fill="hold"/>
                                        <p:tgtEl>
                                          <p:spTgt spid="27652"/>
                                        </p:tgtEl>
                                        <p:attrNameLst>
                                          <p:attrName>ppt_x</p:attrName>
                                        </p:attrNameLst>
                                      </p:cBhvr>
                                      <p:tavLst>
                                        <p:tav tm="0">
                                          <p:val>
                                            <p:strVal val="#ppt_x-.2"/>
                                          </p:val>
                                        </p:tav>
                                        <p:tav tm="100000">
                                          <p:val>
                                            <p:strVal val="#ppt_x"/>
                                          </p:val>
                                        </p:tav>
                                      </p:tavLst>
                                    </p:anim>
                                    <p:anim calcmode="lin" valueType="num">
                                      <p:cBhvr>
                                        <p:cTn id="8" dur="1000" fill="hold"/>
                                        <p:tgtEl>
                                          <p:spTgt spid="27652"/>
                                        </p:tgtEl>
                                        <p:attrNameLst>
                                          <p:attrName>ppt_y</p:attrName>
                                        </p:attrNameLst>
                                      </p:cBhvr>
                                      <p:tavLst>
                                        <p:tav tm="0">
                                          <p:val>
                                            <p:strVal val="#ppt_y"/>
                                          </p:val>
                                        </p:tav>
                                        <p:tav tm="100000">
                                          <p:val>
                                            <p:strVal val="#ppt_y"/>
                                          </p:val>
                                        </p:tav>
                                      </p:tavLst>
                                    </p:anim>
                                    <p:animEffect transition="in" filter="wipe(right)" prLst="gradientSize: 0.1">
                                      <p:cBhvr>
                                        <p:cTn id="9" dur="1000"/>
                                        <p:tgtEl>
                                          <p:spTgt spid="27652"/>
                                        </p:tgtEl>
                                      </p:cBhvr>
                                    </p:animEffect>
                                  </p:childTnLst>
                                </p:cTn>
                              </p:par>
                              <p:par>
                                <p:cTn id="10" presetID="29" presetClass="entr" presetSubtype="0" dur="100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ppt_x</p:attrName>
                                        </p:attrNameLst>
                                      </p:cBhvr>
                                      <p:tavLst>
                                        <p:tav tm="0">
                                          <p:val>
                                            <p:strVal val="#ppt_x-.2"/>
                                          </p:val>
                                        </p:tav>
                                        <p:tav tm="100000">
                                          <p:val>
                                            <p:strVal val="#ppt_x"/>
                                          </p:val>
                                        </p:tav>
                                      </p:tavLst>
                                    </p:anim>
                                    <p:anim calcmode="lin" valueType="num">
                                      <p:cBhvr>
                                        <p:cTn id="13" dur="1000" fill="hold"/>
                                        <p:tgtEl>
                                          <p:spTgt spid="5"/>
                                        </p:tgtEl>
                                        <p:attrNameLst>
                                          <p:attrName>ppt_y</p:attrName>
                                        </p:attrNameLst>
                                      </p:cBhvr>
                                      <p:tavLst>
                                        <p:tav tm="0">
                                          <p:val>
                                            <p:strVal val="#ppt_y"/>
                                          </p:val>
                                        </p:tav>
                                        <p:tav tm="100000">
                                          <p:val>
                                            <p:strVal val="#ppt_y"/>
                                          </p:val>
                                        </p:tav>
                                      </p:tavLst>
                                    </p:anim>
                                    <p:animEffect transition="in" filter="wipe(right)" prLst="gradientSize: 0.1">
                                      <p:cBhvr>
                                        <p:cTn id="14" dur="1000"/>
                                        <p:tgtEl>
                                          <p:spTgt spid="5"/>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18" presetClass="entr" presetSubtype="12" dur="500" fill="hold" grpId="2"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strips(downLeft)">
                                      <p:cBhvr>
                                        <p:cTn id="19" dur="500"/>
                                        <p:tgtEl>
                                          <p:spTgt spid="9"/>
                                        </p:tgtEl>
                                      </p:cBhvr>
                                    </p:animEffect>
                                  </p:childTnLst>
                                </p:cTn>
                              </p:par>
                              <p:par>
                                <p:cTn id="20" presetID="18" presetClass="entr" presetSubtype="12" dur="500" fill="hold" grpId="3"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strips(downLeft)">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7652" grpId="1"/>
      <p:bldP spid="9" grpId="2"/>
      <p:bldP spid="11" grpId="3"/>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https://d.book118.com/815333224244011044</a:t>
            </a:r>
          </a:p>
        </p:txBody>
      </p:sp>
    </p:spTree>
  </p:cSld>
  <p:clrMapOvr>
    <a:masterClrMapping/>
  </p:clrMapOvr>
  <p:transition/>
  <p:timing/>
</p:sld>
</file>

<file path=ppt/tags/tag1.xml><?xml version="1.0" encoding="utf-8"?>
<p:tagLst xmlns:p="http://schemas.openxmlformats.org/presentationml/2006/main">
  <p:tag name="KSO_WM_BEAUTIFY_FLAG" val="#wm#"/>
  <p:tag name="KSO_WM_COMBINE_RELATE_SLIDE_ID" val="background20176891_1"/>
  <p:tag name="KSO_WM_TAG_VERSION" val="1.0"/>
  <p:tag name="KSO_WM_TEMPLATE_CATEGORY" val="custom"/>
  <p:tag name="KSO_WM_TEMPLATE_COLOR_TYPE" val="1"/>
  <p:tag name="KSO_WM_TEMPLATE_INDEX" val="20177407"/>
  <p:tag name="KSO_WM_TEMPLATE_MASTER_THUMB_INDEX" val="12"/>
  <p:tag name="KSO_WM_TEMPLATE_MASTER_TYPE" val="1"/>
  <p:tag name="KSO_WM_TEMPLATE_SUBCATEGORY" val="0"/>
  <p:tag name="KSO_WM_TEMPLATE_THUMBS_INDEX" val="1、4、11、23、25、27"/>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6.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_0**"/>
  <p:tag name="KSO_WM_UNIT_LAYERLEVEL" val="1"/>
</p:tagLst>
</file>

<file path=ppt/tags/tag7.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_0**"/>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TEMPLATE_CATEGORY" val="custom"/>
  <p:tag name="KSO_WM_TEMPLATE_INDEX" val="20177407"/>
</p:tagLst>
</file>

<file path=ppt/tags/tag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EEF8E7"/>
      </a:dk2>
      <a:lt2>
        <a:srgbClr val="F8FFF3"/>
      </a:lt2>
      <a:accent1>
        <a:srgbClr val="929E2D"/>
      </a:accent1>
      <a:accent2>
        <a:srgbClr val="A2811D"/>
      </a:accent2>
      <a:accent3>
        <a:srgbClr val="AD621F"/>
      </a:accent3>
      <a:accent4>
        <a:srgbClr val="B0422B"/>
      </a:accent4>
      <a:accent5>
        <a:srgbClr val="AA1F3E"/>
      </a:accent5>
      <a:accent6>
        <a:srgbClr val="99004D"/>
      </a:accent6>
      <a:hlink>
        <a:srgbClr val="334EE4"/>
      </a:hlink>
      <a:folHlink>
        <a:srgbClr val="B759BC"/>
      </a:folHlink>
    </a:clrScheme>
    <a:fontScheme name="自定义 1">
      <a:majorFont>
        <a:latin typeface="微软雅黑" charset="-122"/>
        <a:ea typeface="汉仪旗黑-85S"/>
        <a:cs typeface="Arial"/>
      </a:majorFont>
      <a:minorFont>
        <a:latin typeface="微软雅黑" charset="-122"/>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FFFFFF"/>
        </a:dk1>
        <a:lt1>
          <a:srgbClr val="000000"/>
        </a:lt1>
        <a:dk2>
          <a:srgbClr val="F8FFF3"/>
        </a:dk2>
        <a:lt2>
          <a:srgbClr val="EEF8E7"/>
        </a:lt2>
        <a:accent1>
          <a:srgbClr val="929E2D"/>
        </a:accent1>
        <a:accent2>
          <a:srgbClr val="A2811D"/>
        </a:accent2>
        <a:accent3>
          <a:srgbClr val="9BBB59"/>
        </a:accent3>
        <a:accent4>
          <a:srgbClr val="8064A2"/>
        </a:accent4>
        <a:accent5>
          <a:srgbClr val="4BACC6"/>
        </a:accent5>
        <a:accent6>
          <a:srgbClr val="F79646"/>
        </a:accent6>
        <a:hlink>
          <a:srgbClr val="334EE4"/>
        </a:hlink>
        <a:folHlink>
          <a:srgbClr val="B759BC"/>
        </a:folHlink>
      </a:clrScheme>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Default Theme">
  <a:themeElements>
    <a:clrScheme name="Default Design 13">
      <a:dk1>
        <a:srgbClr val="000000"/>
      </a:dk1>
      <a:lt1>
        <a:srgbClr val="F1ECD8"/>
      </a:lt1>
      <a:dk2>
        <a:srgbClr val="4F261E"/>
      </a:dk2>
      <a:lt2>
        <a:srgbClr val="777777"/>
      </a:lt2>
      <a:accent1>
        <a:srgbClr val="909082"/>
      </a:accent1>
      <a:accent2>
        <a:srgbClr val="809EA8"/>
      </a:accent2>
      <a:accent3>
        <a:srgbClr val="F7F4E9"/>
      </a:accent3>
      <a:accent4>
        <a:srgbClr val="000000"/>
      </a:accent4>
      <a:accent5>
        <a:srgbClr val="C6C6C1"/>
      </a:accent5>
      <a:accent6>
        <a:srgbClr val="738F98"/>
      </a:accent6>
      <a:hlink>
        <a:srgbClr val="FFCC66"/>
      </a:hlink>
      <a:folHlink>
        <a:srgbClr val="E9DCB9"/>
      </a:folHlink>
    </a:clrScheme>
    <a:fontScheme name="Default Design">
      <a:majorFont>
        <a:latin typeface="Garamond"/>
        <a:ea typeface="Arial"/>
        <a:cs typeface="Arial"/>
      </a:majorFont>
      <a:minorFont>
        <a:latin typeface="Garamond"/>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00"/>
        </a:dk1>
        <a:lt1>
          <a:srgbClr val="F1ECD8"/>
        </a:lt1>
        <a:dk2>
          <a:srgbClr val="4F261E"/>
        </a:dk2>
        <a:lt2>
          <a:srgbClr val="777777"/>
        </a:lt2>
        <a:accent1>
          <a:srgbClr val="909082"/>
        </a:accent1>
        <a:accent2>
          <a:srgbClr val="809EA8"/>
        </a:accent2>
        <a:accent3>
          <a:srgbClr val="F7F4E9"/>
        </a:accent3>
        <a:accent4>
          <a:srgbClr val="000000"/>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微软雅黑</vt:lpstr>
      <vt:lpstr>汉仪旗黑-85S</vt:lpstr>
      <vt:lpstr>宋体</vt:lpstr>
      <vt:lpstr>Garamond</vt:lpstr>
      <vt:lpstr>华文楷体</vt:lpstr>
      <vt:lpstr>华文新魏</vt:lpstr>
      <vt:lpstr>华文彩云</vt:lpstr>
      <vt:lpstr>华文中宋</vt:lpstr>
      <vt:lpstr>Office Theme</vt:lpstr>
      <vt:lpstr>陶寺遗址的发掘发现与环境分析</vt:lpstr>
      <vt:lpstr>中国最早的城市之光——陶寺遗址的发掘发现与环境分析</vt:lpstr>
      <vt:lpstr>内容</vt:lpstr>
      <vt:lpstr>PowerPoint Presentation</vt:lpstr>
      <vt:lpstr>简介——陶寺遗址的地理位置</vt:lpstr>
      <vt:lpstr>PowerPoint Presentation</vt:lpstr>
      <vt:lpstr>中国最早的城市之光—陶寺遗址重大发现</vt:lpstr>
      <vt:lpstr>陶寺类型房址分台基、平地、半地穴式和窑洞四种</vt:lpstr>
      <vt:lpstr>PowerPoint Presentation</vt:lpstr>
      <vt:lpstr>PowerPoint Presentation</vt:lpstr>
      <vt:lpstr>PowerPoint Presentation</vt:lpstr>
      <vt:lpstr>出土遗物有陶器、玉石器、骨器、铜器等。</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2024-09-07T06:50:47.555</cp:lastPrinted>
  <dcterms:created xsi:type="dcterms:W3CDTF">2024-09-06T22:50:47Z</dcterms:created>
  <dcterms:modified xsi:type="dcterms:W3CDTF">2024-09-06T22:50:50Z</dcterms:modified>
</cp:coreProperties>
</file>