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7C06E-6091-44D8-8F40-DA0857A72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91071-385A-4DEB-B56E-D056C80A1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3EE40-1091-465E-BCB3-F73BDBBDB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65371-990C-4FB1-A688-8E9FFBFBB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252C2F-66A4-4A8F-87EF-E8CD72AD1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A651D9-691D-4889-821D-708007FF1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1B7797-0BBE-491D-A32E-144134EAD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61862-65F6-48A8-850E-E867B87C2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413553-3D70-4941-9A03-F63A15317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1AB6A-AFA0-409D-90C1-061BD080D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444D2-80D1-45E8-9596-8A05ABCB6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333310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营销管理理念和营销管理方法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营销管理理念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营销管理理念与方法的结合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营销管理理念和方法的实践应用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营销管理理念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客户中心理念是指企业以客户的需求和满意为中心，将客户的需求和满意度作为营销活动的核心。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企业需要了解客户的需求，提供满足客户需求的产品和服务，并不断提升客户满意度，以提高客户的忠诚度和企业的市场竞争力。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0592" b="2059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810" b="1181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企业需要建立完善的客户信息管理系统，对客户的需求和反馈进行及时跟踪和处理，不断优化产品和服务。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413" b="941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客户中心理念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846" b="78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竞争导向理念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竞争导向理念是指企业以竞争对手为参照，通过比较竞争优势和市场定位来制定营销策略。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企业需要对竞争对手进行深入分析，了解竞争对手的产品、价格、渠道、促销等方面的策略，并针对性地制定自己的营销策略。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企业需要不断提高自身的核心竞争力，包括产品创新、品牌建设、渠道优化等方面，以在市场竞争中获得优势。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企业需要树立正确的价值观和道德观念，自觉遵守法律法规和商业道德，确保营销活动的合法性和公正性。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企业需要对消费者和社会负责，积极履行社会责任，推动可持续发展和绿色营销。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1395" r="1139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192" r="11192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营销道德理念是指企业在营销活动中遵循道德规范和伦理原则，不进行欺诈、虚假宣传等不道德行为。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营销道德理念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874" r="20874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全球营销理念是指企业将全球市场作为营销对象，以全球化的视角来制定营销策略和推广产品。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企业需要了解不同国家和地区的文化、经济、社会等方面的差异，制定适合当地市场的营销策略。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企业需要积极参与国际市场竞争，通过跨国合作、品牌推广等方式拓展国际市场，实现全球化的发展战略。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全球营销理念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4P营销组合是指产品（Product）、价格（Price）、渠道（Place）和促销（Promotion）的组合策略，是传统营销理论的核心框架。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产品（Product）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关注产品的特性、功能、质量和品牌，以满足消费者需求和期望。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价格（Price）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根据市场需求、竞争状况和成本制定价格策略，以实现利润最大化。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渠道（Place）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选择合适的销售渠道和分销策略，以确保产品能够覆盖目标市场。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促销（Promotio…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运用广告、公关、销售促进等手段提升产品知名度和销售量。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4P营销组合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4C营销组合是以消费者需求为导向的营销策略，包括顾客价值（Customer Value）、成本（Cost）、便利性（Convenience）和沟通（Communication）。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顾客价值（Custom…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关注消费者对产品或服务的价值感知，强调提供超越竞争对手的价值。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成本（Cost）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不仅指产品价格，还包括消费者购买和使用过程中的总成本，如时间、精力等。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便利性（Conveni…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提供方便快捷的服务和购买渠道，降低消费者的购买难度。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沟通（Communic…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建立有效的双向沟通，理解消费者需求，传递品牌价值和信息。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4C营销组合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https://d.book118.com/815333310300011110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2024-09-16T04:21:32.585</cp:lastPrinted>
  <dcterms:created xsi:type="dcterms:W3CDTF">2024-09-15T20:21:32Z</dcterms:created>
  <dcterms:modified xsi:type="dcterms:W3CDTF">2024-09-15T20:21:34Z</dcterms:modified>
</cp:coreProperties>
</file>