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21188D-35EF-467C-8B7F-002016D843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1C3783-DEBA-4232-83C0-FA1A9F596B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6459ED-628E-4369-A705-D140FC4B55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1A0060-C64A-4AAB-9EDB-74C326E391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2157F7-B5DA-492F-9CF9-C1D893C7E5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9F8980-80B8-42C2-93B6-2AAF7D471E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0B3AE2-0859-4B32-8D3C-569F7F5472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2DFDD2-881B-4B21-B34A-757A908A47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474A2A-152A-4448-90D3-A27D911E9F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0CEE20-E2F6-492A-B316-82EBC8BC19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5FB41E-E8BA-424F-B933-A321539E59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334322123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财务管理制度的改革与发展路径</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endParaRPr lang="en-US" sz="2025">
              <a:solidFill>
                <a:srgbClr val="000000">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财务管理制度的发展历程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财务管理制度改革的影响因素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财务管理制度的改革路径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财务管理制度改革的发展趋势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0875" b="20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随着企业规模的扩大和市场竞争的加剧，传统的财务管理制度逐渐暴露出诸多问题，如财务信息失真、内部控制不力等。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当前财务管理制度存在的问题</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为了适应经济全球化和市场化的趋势，财务管理制度需要进行改革和发展，以提升企业的竞争力和可持续发展能力。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改革与发展的必要性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财务管理制度的改革与发展路径研究有助于丰富和完善财务管理理论，为后续的理论研究提供有益的参考。</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财务管理制度的改革与发展路径研究有助于指导企业进行财务管理制度创新，提高企业的财务管理水平，增强企业的市场竞争力。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研究意义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实践意义</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理论意义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财务管理制度的发展历程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以手工记账和纸质文档为主，侧重于基本的账务处理和报表编制。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传统财务管理制度主要依赖于手工记账和纸质文档，财务人员需要花费大量时间和精力进行基本的账务处理和报表编制。由于技术手段的限制，财务管理流程相对繁琐，效率较低。</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传统财务管理制度</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479" r="2247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运用信息技术手段，实现自动化、智能化管理，提高工作效率。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随着信息技术的发展，现代财务管理制度开始运用信息技术手段，如财务软件、ERP系统等，实现自动化、智能化管理。这大大提高了财务管理的工作效率，减少了人工错误率，提升了财务数据的准确性和可靠性。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现代财务管理制度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以数字化、智能化、精细化为导向，推动财务管理制度的创新与变革。</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财务管理制度的改革方向将以数字化、智能化、精细化为导向，推动财务管理制度的创新与变革。通过大数据、云计算、人工智能等先进技术的应用，实现财务管理的数字化转型和智能化升级，进一步提高财务管理的工作效率和质量。同时，财务管理将更加注重精细化管理和风险控制，为企业的发展提供更加全面和可靠的财务支持。</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财务管理制度的改革方向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财务管理制度改革的影响因素</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经济环境因素</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全球经济一体化</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随着全球经济一体化进程的加速，企业需要适应国际化的财务管理制度，以满足跨国经营的需求。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市场竞争</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激烈的市场竞争促使企业不断优化财务管理制度，以提高经济效益和竞争力。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税法改革对企业财务管理制度产生直接影响，企业需根据政策调整财务管理策略。</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会计准则变化</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会计准则的变化对企业财务管理制度的合规性和规范性提出了更高的要求。</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税法改革</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公司治理结构对财务管理制度的影响表现在权责划分、决策机制等方面。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公司治理结构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企业发展战略对财务管理制度提出针对性要求，以确保财务策略与业务发展相匹配。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企业发展战略</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企业内部因素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https://d.book118.com/815334322123011112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2024-09-18T17:43:21.174</cp:lastPrinted>
  <dcterms:created xsi:type="dcterms:W3CDTF">2024-09-18T09:43:21Z</dcterms:created>
  <dcterms:modified xsi:type="dcterms:W3CDTF">2024-09-18T09:43:23Z</dcterms:modified>
</cp:coreProperties>
</file>